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Lst>
  <p:sldSz cy="6858000" cx="12192000"/>
  <p:notesSz cx="6858000" cy="9144000"/>
  <p:embeddedFontLst>
    <p:embeddedFont>
      <p:font typeface="Lora"/>
      <p:regular r:id="rId16"/>
      <p:bold r:id="rId17"/>
      <p:italic r:id="rId18"/>
      <p:boldItalic r:id="rId19"/>
    </p:embeddedFont>
    <p:embeddedFont>
      <p:font typeface="Quattrocento Sans"/>
      <p:regular r:id="rId20"/>
      <p:bold r:id="rId21"/>
      <p:italic r:id="rId22"/>
      <p:boldItalic r:id="rId23"/>
    </p:embeddedFont>
    <p:embeddedFont>
      <p:font typeface="Roboto Light"/>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GoogleSlidesCustomDataVersion2">
      <go:slidesCustomData xmlns:go="http://customooxmlschemas.google.com/" r:id="rId28" roundtripDataSignature="AMtx7mgquiXJz/HdJny4OUV0/WNPbBq61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QuattrocentoSans-regular.fntdata"/><Relationship Id="rId22" Type="http://schemas.openxmlformats.org/officeDocument/2006/relationships/font" Target="fonts/QuattrocentoSans-italic.fntdata"/><Relationship Id="rId21" Type="http://schemas.openxmlformats.org/officeDocument/2006/relationships/font" Target="fonts/QuattrocentoSans-bold.fntdata"/><Relationship Id="rId24" Type="http://schemas.openxmlformats.org/officeDocument/2006/relationships/font" Target="fonts/RobotoLight-regular.fntdata"/><Relationship Id="rId23" Type="http://schemas.openxmlformats.org/officeDocument/2006/relationships/font" Target="fonts/QuattrocentoSans-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RobotoLight-italic.fntdata"/><Relationship Id="rId25" Type="http://schemas.openxmlformats.org/officeDocument/2006/relationships/font" Target="fonts/RobotoLight-bold.fntdata"/><Relationship Id="rId28" Type="http://customschemas.google.com/relationships/presentationmetadata" Target="metadata"/><Relationship Id="rId27" Type="http://schemas.openxmlformats.org/officeDocument/2006/relationships/font" Target="fonts/RobotoLight-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Lora-bold.fntdata"/><Relationship Id="rId16" Type="http://schemas.openxmlformats.org/officeDocument/2006/relationships/font" Target="fonts/Lora-regular.fntdata"/><Relationship Id="rId19" Type="http://schemas.openxmlformats.org/officeDocument/2006/relationships/font" Target="fonts/Lora-boldItalic.fntdata"/><Relationship Id="rId18" Type="http://schemas.openxmlformats.org/officeDocument/2006/relationships/font" Target="fonts/Lora-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 name="Google Shape;106;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7" name="Google Shape;107;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6" name="Google Shape;196;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5" name="Google Shape;115;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5" name="Google Shape;125;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5" name="Google Shape;135;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4" name="Google Shape;14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5" name="Google Shape;155;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5" name="Google Shape;165;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5" name="Google Shape;175;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5" name="Google Shape;185;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 name="Shape 15"/>
        <p:cNvGrpSpPr/>
        <p:nvPr/>
      </p:nvGrpSpPr>
      <p:grpSpPr>
        <a:xfrm>
          <a:off x="0" y="0"/>
          <a:ext cx="0" cy="0"/>
          <a:chOff x="0" y="0"/>
          <a:chExt cx="0" cy="0"/>
        </a:xfrm>
      </p:grpSpPr>
      <p:sp>
        <p:nvSpPr>
          <p:cNvPr id="16" name="Google Shape;16;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 name="Google Shape;17;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 name="Google Shape;18;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78" name="Shape 78"/>
        <p:cNvGrpSpPr/>
        <p:nvPr/>
      </p:nvGrpSpPr>
      <p:grpSpPr>
        <a:xfrm>
          <a:off x="0" y="0"/>
          <a:ext cx="0" cy="0"/>
          <a:chOff x="0" y="0"/>
          <a:chExt cx="0" cy="0"/>
        </a:xfrm>
      </p:grpSpPr>
      <p:sp>
        <p:nvSpPr>
          <p:cNvPr id="79" name="Google Shape;79;p21"/>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Lora"/>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21"/>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3200"/>
              <a:buNone/>
              <a:defRPr sz="3200"/>
            </a:lvl1pPr>
            <a:lvl2pPr indent="-406400" lvl="1" marL="914400" algn="l">
              <a:lnSpc>
                <a:spcPct val="110000"/>
              </a:lnSpc>
              <a:spcBef>
                <a:spcPts val="500"/>
              </a:spcBef>
              <a:spcAft>
                <a:spcPts val="0"/>
              </a:spcAft>
              <a:buClr>
                <a:srgbClr val="595959"/>
              </a:buClr>
              <a:buSzPts val="2800"/>
              <a:buChar char="•"/>
              <a:defRPr sz="2800"/>
            </a:lvl2pPr>
            <a:lvl3pPr indent="-381000" lvl="2" marL="1371600" algn="l">
              <a:lnSpc>
                <a:spcPct val="110000"/>
              </a:lnSpc>
              <a:spcBef>
                <a:spcPts val="500"/>
              </a:spcBef>
              <a:spcAft>
                <a:spcPts val="0"/>
              </a:spcAft>
              <a:buClr>
                <a:srgbClr val="595959"/>
              </a:buClr>
              <a:buSzPts val="2400"/>
              <a:buChar char="•"/>
              <a:defRPr sz="2400"/>
            </a:lvl3pPr>
            <a:lvl4pPr indent="-355600" lvl="3" marL="1828800" algn="l">
              <a:lnSpc>
                <a:spcPct val="110000"/>
              </a:lnSpc>
              <a:spcBef>
                <a:spcPts val="500"/>
              </a:spcBef>
              <a:spcAft>
                <a:spcPts val="0"/>
              </a:spcAft>
              <a:buClr>
                <a:srgbClr val="595959"/>
              </a:buClr>
              <a:buSzPts val="2000"/>
              <a:buChar char="•"/>
              <a:defRPr sz="2000"/>
            </a:lvl4pPr>
            <a:lvl5pPr indent="-355600" lvl="4" marL="2286000" algn="l">
              <a:lnSpc>
                <a:spcPct val="110000"/>
              </a:lnSpc>
              <a:spcBef>
                <a:spcPts val="500"/>
              </a:spcBef>
              <a:spcAft>
                <a:spcPts val="0"/>
              </a:spcAft>
              <a:buClr>
                <a:srgbClr val="595959"/>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81" name="Google Shape;81;p21"/>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600"/>
              <a:buNone/>
              <a:defRPr sz="1600"/>
            </a:lvl1pPr>
            <a:lvl2pPr indent="-228600" lvl="1" marL="914400" algn="l">
              <a:lnSpc>
                <a:spcPct val="110000"/>
              </a:lnSpc>
              <a:spcBef>
                <a:spcPts val="500"/>
              </a:spcBef>
              <a:spcAft>
                <a:spcPts val="0"/>
              </a:spcAft>
              <a:buClr>
                <a:srgbClr val="595959"/>
              </a:buClr>
              <a:buSzPts val="1400"/>
              <a:buNone/>
              <a:defRPr sz="1400"/>
            </a:lvl2pPr>
            <a:lvl3pPr indent="-228600" lvl="2" marL="1371600" algn="l">
              <a:lnSpc>
                <a:spcPct val="110000"/>
              </a:lnSpc>
              <a:spcBef>
                <a:spcPts val="500"/>
              </a:spcBef>
              <a:spcAft>
                <a:spcPts val="0"/>
              </a:spcAft>
              <a:buClr>
                <a:srgbClr val="595959"/>
              </a:buClr>
              <a:buSzPts val="1200"/>
              <a:buNone/>
              <a:defRPr sz="1200"/>
            </a:lvl3pPr>
            <a:lvl4pPr indent="-228600" lvl="3" marL="1828800" algn="l">
              <a:lnSpc>
                <a:spcPct val="110000"/>
              </a:lnSpc>
              <a:spcBef>
                <a:spcPts val="500"/>
              </a:spcBef>
              <a:spcAft>
                <a:spcPts val="0"/>
              </a:spcAft>
              <a:buClr>
                <a:srgbClr val="595959"/>
              </a:buClr>
              <a:buSzPts val="1000"/>
              <a:buNone/>
              <a:defRPr sz="1000"/>
            </a:lvl4pPr>
            <a:lvl5pPr indent="-228600" lvl="4" marL="2286000" algn="l">
              <a:lnSpc>
                <a:spcPct val="110000"/>
              </a:lnSpc>
              <a:spcBef>
                <a:spcPts val="500"/>
              </a:spcBef>
              <a:spcAft>
                <a:spcPts val="0"/>
              </a:spcAft>
              <a:buClr>
                <a:srgbClr val="595959"/>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2" name="Google Shape;82;p2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2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2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85" name="Shape 85"/>
        <p:cNvGrpSpPr/>
        <p:nvPr/>
      </p:nvGrpSpPr>
      <p:grpSpPr>
        <a:xfrm>
          <a:off x="0" y="0"/>
          <a:ext cx="0" cy="0"/>
          <a:chOff x="0" y="0"/>
          <a:chExt cx="0" cy="0"/>
        </a:xfrm>
      </p:grpSpPr>
      <p:sp>
        <p:nvSpPr>
          <p:cNvPr id="86" name="Google Shape;86;p22"/>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Lora"/>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7" name="Google Shape;87;p22"/>
          <p:cNvSpPr/>
          <p:nvPr>
            <p:ph idx="2" type="pic"/>
          </p:nvPr>
        </p:nvSpPr>
        <p:spPr>
          <a:xfrm>
            <a:off x="5183188" y="987425"/>
            <a:ext cx="6172200" cy="4873625"/>
          </a:xfrm>
          <a:prstGeom prst="rect">
            <a:avLst/>
          </a:prstGeom>
          <a:noFill/>
          <a:ln>
            <a:noFill/>
          </a:ln>
        </p:spPr>
      </p:sp>
      <p:sp>
        <p:nvSpPr>
          <p:cNvPr id="88" name="Google Shape;88;p22"/>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600"/>
              <a:buNone/>
              <a:defRPr sz="1600"/>
            </a:lvl1pPr>
            <a:lvl2pPr indent="-228600" lvl="1" marL="914400" algn="l">
              <a:lnSpc>
                <a:spcPct val="110000"/>
              </a:lnSpc>
              <a:spcBef>
                <a:spcPts val="500"/>
              </a:spcBef>
              <a:spcAft>
                <a:spcPts val="0"/>
              </a:spcAft>
              <a:buClr>
                <a:srgbClr val="595959"/>
              </a:buClr>
              <a:buSzPts val="1400"/>
              <a:buNone/>
              <a:defRPr sz="1400"/>
            </a:lvl2pPr>
            <a:lvl3pPr indent="-228600" lvl="2" marL="1371600" algn="l">
              <a:lnSpc>
                <a:spcPct val="110000"/>
              </a:lnSpc>
              <a:spcBef>
                <a:spcPts val="500"/>
              </a:spcBef>
              <a:spcAft>
                <a:spcPts val="0"/>
              </a:spcAft>
              <a:buClr>
                <a:srgbClr val="595959"/>
              </a:buClr>
              <a:buSzPts val="1200"/>
              <a:buNone/>
              <a:defRPr sz="1200"/>
            </a:lvl3pPr>
            <a:lvl4pPr indent="-228600" lvl="3" marL="1828800" algn="l">
              <a:lnSpc>
                <a:spcPct val="110000"/>
              </a:lnSpc>
              <a:spcBef>
                <a:spcPts val="500"/>
              </a:spcBef>
              <a:spcAft>
                <a:spcPts val="0"/>
              </a:spcAft>
              <a:buClr>
                <a:srgbClr val="595959"/>
              </a:buClr>
              <a:buSzPts val="1000"/>
              <a:buNone/>
              <a:defRPr sz="1000"/>
            </a:lvl4pPr>
            <a:lvl5pPr indent="-228600" lvl="4" marL="2286000" algn="l">
              <a:lnSpc>
                <a:spcPct val="110000"/>
              </a:lnSpc>
              <a:spcBef>
                <a:spcPts val="500"/>
              </a:spcBef>
              <a:spcAft>
                <a:spcPts val="0"/>
              </a:spcAft>
              <a:buClr>
                <a:srgbClr val="595959"/>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9" name="Google Shape;89;p2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2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1" name="Google Shape;91;p2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92" name="Shape 92"/>
        <p:cNvGrpSpPr/>
        <p:nvPr/>
      </p:nvGrpSpPr>
      <p:grpSpPr>
        <a:xfrm>
          <a:off x="0" y="0"/>
          <a:ext cx="0" cy="0"/>
          <a:chOff x="0" y="0"/>
          <a:chExt cx="0" cy="0"/>
        </a:xfrm>
      </p:grpSpPr>
      <p:sp>
        <p:nvSpPr>
          <p:cNvPr id="93" name="Google Shape;93;p23"/>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4" name="Google Shape;94;p23"/>
          <p:cNvSpPr txBox="1"/>
          <p:nvPr>
            <p:ph idx="1" type="body"/>
          </p:nvPr>
        </p:nvSpPr>
        <p:spPr>
          <a:xfrm rot="5400000">
            <a:off x="3718625" y="-1458212"/>
            <a:ext cx="4754750" cy="1051560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5" name="Google Shape;95;p2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6" name="Google Shape;96;p2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7" name="Google Shape;97;p2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98" name="Shape 98"/>
        <p:cNvGrpSpPr/>
        <p:nvPr/>
      </p:nvGrpSpPr>
      <p:grpSpPr>
        <a:xfrm>
          <a:off x="0" y="0"/>
          <a:ext cx="0" cy="0"/>
          <a:chOff x="0" y="0"/>
          <a:chExt cx="0" cy="0"/>
        </a:xfrm>
      </p:grpSpPr>
      <p:sp>
        <p:nvSpPr>
          <p:cNvPr id="99" name="Google Shape;99;p24"/>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0" name="Google Shape;100;p24"/>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1" name="Google Shape;101;p2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2" name="Google Shape;102;p2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3" name="Google Shape;103;p2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and Content" type="obj">
  <p:cSld name="OBJECT">
    <p:spTree>
      <p:nvGrpSpPr>
        <p:cNvPr id="19" name="Shape 19"/>
        <p:cNvGrpSpPr/>
        <p:nvPr/>
      </p:nvGrpSpPr>
      <p:grpSpPr>
        <a:xfrm>
          <a:off x="0" y="0"/>
          <a:ext cx="0" cy="0"/>
          <a:chOff x="0" y="0"/>
          <a:chExt cx="0" cy="0"/>
        </a:xfrm>
      </p:grpSpPr>
      <p:pic>
        <p:nvPicPr>
          <p:cNvPr id="20" name="Google Shape;20;p13"/>
          <p:cNvPicPr preferRelativeResize="0"/>
          <p:nvPr/>
        </p:nvPicPr>
        <p:blipFill rotWithShape="1">
          <a:blip r:embed="rId2">
            <a:alphaModFix/>
          </a:blip>
          <a:srcRect b="0" l="0" r="0" t="0"/>
          <a:stretch/>
        </p:blipFill>
        <p:spPr>
          <a:xfrm>
            <a:off x="0" y="0"/>
            <a:ext cx="12192000" cy="923925"/>
          </a:xfrm>
          <a:prstGeom prst="rect">
            <a:avLst/>
          </a:prstGeom>
          <a:noFill/>
          <a:ln>
            <a:noFill/>
          </a:ln>
        </p:spPr>
      </p:pic>
      <p:sp>
        <p:nvSpPr>
          <p:cNvPr id="21" name="Google Shape;21;p13"/>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 name="Google Shape;22;p13"/>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3" name="Google Shape;23;p1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1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and Content">
  <p:cSld name="1_Title and Content">
    <p:spTree>
      <p:nvGrpSpPr>
        <p:cNvPr id="26" name="Shape 26"/>
        <p:cNvGrpSpPr/>
        <p:nvPr/>
      </p:nvGrpSpPr>
      <p:grpSpPr>
        <a:xfrm>
          <a:off x="0" y="0"/>
          <a:ext cx="0" cy="0"/>
          <a:chOff x="0" y="0"/>
          <a:chExt cx="0" cy="0"/>
        </a:xfrm>
      </p:grpSpPr>
      <p:pic>
        <p:nvPicPr>
          <p:cNvPr id="27" name="Google Shape;27;p14"/>
          <p:cNvPicPr preferRelativeResize="0"/>
          <p:nvPr/>
        </p:nvPicPr>
        <p:blipFill rotWithShape="1">
          <a:blip r:embed="rId2">
            <a:alphaModFix/>
          </a:blip>
          <a:srcRect b="0" l="0" r="0" t="0"/>
          <a:stretch/>
        </p:blipFill>
        <p:spPr>
          <a:xfrm>
            <a:off x="0" y="0"/>
            <a:ext cx="12192000" cy="923925"/>
          </a:xfrm>
          <a:prstGeom prst="rect">
            <a:avLst/>
          </a:prstGeom>
          <a:noFill/>
          <a:ln>
            <a:noFill/>
          </a:ln>
        </p:spPr>
      </p:pic>
      <p:sp>
        <p:nvSpPr>
          <p:cNvPr id="28" name="Google Shape;28;p14"/>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9" name="Google Shape;29;p14"/>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0" name="Google Shape;30;p14"/>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1" name="Google Shape;31;p1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1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1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34" name="Shape 34"/>
        <p:cNvGrpSpPr/>
        <p:nvPr/>
      </p:nvGrpSpPr>
      <p:grpSpPr>
        <a:xfrm>
          <a:off x="0" y="0"/>
          <a:ext cx="0" cy="0"/>
          <a:chOff x="0" y="0"/>
          <a:chExt cx="0" cy="0"/>
        </a:xfrm>
      </p:grpSpPr>
      <p:sp>
        <p:nvSpPr>
          <p:cNvPr id="35" name="Google Shape;35;p15"/>
          <p:cNvSpPr/>
          <p:nvPr/>
        </p:nvSpPr>
        <p:spPr>
          <a:xfrm>
            <a:off x="2103120" y="3036776"/>
            <a:ext cx="7985760"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6" name="Google Shape;36;p15"/>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4400"/>
              <a:buFont typeface="Lora"/>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7" name="Google Shape;37;p15"/>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110000"/>
              </a:lnSpc>
              <a:spcBef>
                <a:spcPts val="1000"/>
              </a:spcBef>
              <a:spcAft>
                <a:spcPts val="0"/>
              </a:spcAft>
              <a:buClr>
                <a:srgbClr val="595959"/>
              </a:buClr>
              <a:buSzPts val="2400"/>
              <a:buNone/>
              <a:defRPr sz="2400"/>
            </a:lvl1pPr>
            <a:lvl2pPr lvl="1" algn="ctr">
              <a:lnSpc>
                <a:spcPct val="110000"/>
              </a:lnSpc>
              <a:spcBef>
                <a:spcPts val="500"/>
              </a:spcBef>
              <a:spcAft>
                <a:spcPts val="0"/>
              </a:spcAft>
              <a:buClr>
                <a:srgbClr val="595959"/>
              </a:buClr>
              <a:buSzPts val="2000"/>
              <a:buNone/>
              <a:defRPr sz="2000"/>
            </a:lvl2pPr>
            <a:lvl3pPr lvl="2" algn="ctr">
              <a:lnSpc>
                <a:spcPct val="110000"/>
              </a:lnSpc>
              <a:spcBef>
                <a:spcPts val="500"/>
              </a:spcBef>
              <a:spcAft>
                <a:spcPts val="0"/>
              </a:spcAft>
              <a:buClr>
                <a:srgbClr val="595959"/>
              </a:buClr>
              <a:buSzPts val="1800"/>
              <a:buNone/>
              <a:defRPr sz="1800"/>
            </a:lvl3pPr>
            <a:lvl4pPr lvl="3" algn="ctr">
              <a:lnSpc>
                <a:spcPct val="110000"/>
              </a:lnSpc>
              <a:spcBef>
                <a:spcPts val="500"/>
              </a:spcBef>
              <a:spcAft>
                <a:spcPts val="0"/>
              </a:spcAft>
              <a:buClr>
                <a:srgbClr val="595959"/>
              </a:buClr>
              <a:buSzPts val="1600"/>
              <a:buNone/>
              <a:defRPr sz="1600"/>
            </a:lvl4pPr>
            <a:lvl5pPr lvl="4" algn="ctr">
              <a:lnSpc>
                <a:spcPct val="110000"/>
              </a:lnSpc>
              <a:spcBef>
                <a:spcPts val="500"/>
              </a:spcBef>
              <a:spcAft>
                <a:spcPts val="0"/>
              </a:spcAft>
              <a:buClr>
                <a:srgbClr val="595959"/>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8" name="Google Shape;38;p1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1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1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41" name="Shape 41"/>
        <p:cNvGrpSpPr/>
        <p:nvPr/>
      </p:nvGrpSpPr>
      <p:grpSpPr>
        <a:xfrm>
          <a:off x="0" y="0"/>
          <a:ext cx="0" cy="0"/>
          <a:chOff x="0" y="0"/>
          <a:chExt cx="0" cy="0"/>
        </a:xfrm>
      </p:grpSpPr>
      <p:sp>
        <p:nvSpPr>
          <p:cNvPr id="42" name="Google Shape;42;p16"/>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43" name="Google Shape;43;p16"/>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 name="Google Shape;44;p16"/>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5" name="Google Shape;45;p1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1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1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8" name="Shape 48"/>
        <p:cNvGrpSpPr/>
        <p:nvPr/>
      </p:nvGrpSpPr>
      <p:grpSpPr>
        <a:xfrm>
          <a:off x="0" y="0"/>
          <a:ext cx="0" cy="0"/>
          <a:chOff x="0" y="0"/>
          <a:chExt cx="0" cy="0"/>
        </a:xfrm>
      </p:grpSpPr>
      <p:sp>
        <p:nvSpPr>
          <p:cNvPr id="49" name="Google Shape;49;p17"/>
          <p:cNvSpPr/>
          <p:nvPr/>
        </p:nvSpPr>
        <p:spPr>
          <a:xfrm>
            <a:off x="838200" y="4104155"/>
            <a:ext cx="7974330"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50" name="Google Shape;50;p17"/>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4400"/>
              <a:buFont typeface="Lora"/>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17"/>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888888"/>
              </a:buClr>
              <a:buSzPts val="1800"/>
              <a:buNone/>
              <a:defRPr sz="1800">
                <a:solidFill>
                  <a:srgbClr val="888888"/>
                </a:solidFill>
              </a:defRPr>
            </a:lvl1pPr>
            <a:lvl2pPr indent="-228600" lvl="1" marL="914400" algn="l">
              <a:lnSpc>
                <a:spcPct val="110000"/>
              </a:lnSpc>
              <a:spcBef>
                <a:spcPts val="500"/>
              </a:spcBef>
              <a:spcAft>
                <a:spcPts val="0"/>
              </a:spcAft>
              <a:buClr>
                <a:srgbClr val="888888"/>
              </a:buClr>
              <a:buSzPts val="2000"/>
              <a:buNone/>
              <a:defRPr sz="2000">
                <a:solidFill>
                  <a:srgbClr val="888888"/>
                </a:solidFill>
              </a:defRPr>
            </a:lvl2pPr>
            <a:lvl3pPr indent="-228600" lvl="2" marL="1371600" algn="l">
              <a:lnSpc>
                <a:spcPct val="110000"/>
              </a:lnSpc>
              <a:spcBef>
                <a:spcPts val="500"/>
              </a:spcBef>
              <a:spcAft>
                <a:spcPts val="0"/>
              </a:spcAft>
              <a:buClr>
                <a:srgbClr val="888888"/>
              </a:buClr>
              <a:buSzPts val="1800"/>
              <a:buNone/>
              <a:defRPr sz="1800">
                <a:solidFill>
                  <a:srgbClr val="888888"/>
                </a:solidFill>
              </a:defRPr>
            </a:lvl3pPr>
            <a:lvl4pPr indent="-228600" lvl="3" marL="1828800" algn="l">
              <a:lnSpc>
                <a:spcPct val="110000"/>
              </a:lnSpc>
              <a:spcBef>
                <a:spcPts val="500"/>
              </a:spcBef>
              <a:spcAft>
                <a:spcPts val="0"/>
              </a:spcAft>
              <a:buClr>
                <a:srgbClr val="888888"/>
              </a:buClr>
              <a:buSzPts val="1600"/>
              <a:buNone/>
              <a:defRPr sz="1600">
                <a:solidFill>
                  <a:srgbClr val="888888"/>
                </a:solidFill>
              </a:defRPr>
            </a:lvl4pPr>
            <a:lvl5pPr indent="-228600" lvl="4" marL="2286000" algn="l">
              <a:lnSpc>
                <a:spcPct val="11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52" name="Google Shape;52;p1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1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1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55" name="Shape 55"/>
        <p:cNvGrpSpPr/>
        <p:nvPr/>
      </p:nvGrpSpPr>
      <p:grpSpPr>
        <a:xfrm>
          <a:off x="0" y="0"/>
          <a:ext cx="0" cy="0"/>
          <a:chOff x="0" y="0"/>
          <a:chExt cx="0" cy="0"/>
        </a:xfrm>
      </p:grpSpPr>
      <p:sp>
        <p:nvSpPr>
          <p:cNvPr id="56" name="Google Shape;56;p18"/>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57" name="Google Shape;57;p18"/>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8" name="Google Shape;58;p18"/>
          <p:cNvSpPr txBox="1"/>
          <p:nvPr>
            <p:ph idx="1" type="body"/>
          </p:nvPr>
        </p:nvSpPr>
        <p:spPr>
          <a:xfrm>
            <a:off x="838200" y="1592261"/>
            <a:ext cx="5181600" cy="4584701"/>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9" name="Google Shape;59;p18"/>
          <p:cNvSpPr txBox="1"/>
          <p:nvPr>
            <p:ph idx="2" type="body"/>
          </p:nvPr>
        </p:nvSpPr>
        <p:spPr>
          <a:xfrm>
            <a:off x="6172200" y="1592261"/>
            <a:ext cx="5181600" cy="4584701"/>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0" name="Google Shape;60;p1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1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1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63" name="Shape 63"/>
        <p:cNvGrpSpPr/>
        <p:nvPr/>
      </p:nvGrpSpPr>
      <p:grpSpPr>
        <a:xfrm>
          <a:off x="0" y="0"/>
          <a:ext cx="0" cy="0"/>
          <a:chOff x="0" y="0"/>
          <a:chExt cx="0" cy="0"/>
        </a:xfrm>
      </p:grpSpPr>
      <p:sp>
        <p:nvSpPr>
          <p:cNvPr id="64" name="Google Shape;64;p19"/>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65" name="Google Shape;65;p19"/>
          <p:cNvSpPr txBox="1"/>
          <p:nvPr>
            <p:ph type="title"/>
          </p:nvPr>
        </p:nvSpPr>
        <p:spPr>
          <a:xfrm>
            <a:off x="839788" y="653784"/>
            <a:ext cx="10515600" cy="74824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6" name="Google Shape;66;p19"/>
          <p:cNvSpPr txBox="1"/>
          <p:nvPr>
            <p:ph idx="1" type="body"/>
          </p:nvPr>
        </p:nvSpPr>
        <p:spPr>
          <a:xfrm>
            <a:off x="839788" y="1540248"/>
            <a:ext cx="5157787" cy="733425"/>
          </a:xfrm>
          <a:prstGeom prst="rect">
            <a:avLst/>
          </a:prstGeom>
          <a:noFill/>
          <a:ln>
            <a:noFill/>
          </a:ln>
        </p:spPr>
        <p:txBody>
          <a:bodyPr anchorCtr="0" anchor="b" bIns="45700" lIns="91425" spcFirstLastPara="1" rIns="91425" wrap="square" tIns="45700">
            <a:normAutofit/>
          </a:bodyPr>
          <a:lstStyle>
            <a:lvl1pPr indent="-228600" lvl="0" marL="457200" algn="l">
              <a:lnSpc>
                <a:spcPct val="110000"/>
              </a:lnSpc>
              <a:spcBef>
                <a:spcPts val="1000"/>
              </a:spcBef>
              <a:spcAft>
                <a:spcPts val="0"/>
              </a:spcAft>
              <a:buClr>
                <a:srgbClr val="F26724"/>
              </a:buClr>
              <a:buSzPts val="1800"/>
              <a:buNone/>
              <a:defRPr b="1" sz="1800">
                <a:solidFill>
                  <a:srgbClr val="F26724"/>
                </a:solidFill>
              </a:defRPr>
            </a:lvl1pPr>
            <a:lvl2pPr indent="-228600" lvl="1" marL="914400" algn="l">
              <a:lnSpc>
                <a:spcPct val="110000"/>
              </a:lnSpc>
              <a:spcBef>
                <a:spcPts val="500"/>
              </a:spcBef>
              <a:spcAft>
                <a:spcPts val="0"/>
              </a:spcAft>
              <a:buClr>
                <a:srgbClr val="595959"/>
              </a:buClr>
              <a:buSzPts val="2000"/>
              <a:buNone/>
              <a:defRPr b="1" sz="2000"/>
            </a:lvl2pPr>
            <a:lvl3pPr indent="-228600" lvl="2" marL="1371600" algn="l">
              <a:lnSpc>
                <a:spcPct val="110000"/>
              </a:lnSpc>
              <a:spcBef>
                <a:spcPts val="500"/>
              </a:spcBef>
              <a:spcAft>
                <a:spcPts val="0"/>
              </a:spcAft>
              <a:buClr>
                <a:srgbClr val="595959"/>
              </a:buClr>
              <a:buSzPts val="1800"/>
              <a:buNone/>
              <a:defRPr b="1" sz="1800"/>
            </a:lvl3pPr>
            <a:lvl4pPr indent="-228600" lvl="3" marL="1828800" algn="l">
              <a:lnSpc>
                <a:spcPct val="110000"/>
              </a:lnSpc>
              <a:spcBef>
                <a:spcPts val="500"/>
              </a:spcBef>
              <a:spcAft>
                <a:spcPts val="0"/>
              </a:spcAft>
              <a:buClr>
                <a:srgbClr val="595959"/>
              </a:buClr>
              <a:buSzPts val="1600"/>
              <a:buNone/>
              <a:defRPr b="1" sz="1600"/>
            </a:lvl4pPr>
            <a:lvl5pPr indent="-228600" lvl="4" marL="2286000" algn="l">
              <a:lnSpc>
                <a:spcPct val="110000"/>
              </a:lnSpc>
              <a:spcBef>
                <a:spcPts val="500"/>
              </a:spcBef>
              <a:spcAft>
                <a:spcPts val="0"/>
              </a:spcAft>
              <a:buClr>
                <a:srgbClr val="595959"/>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7" name="Google Shape;67;p19"/>
          <p:cNvSpPr txBox="1"/>
          <p:nvPr>
            <p:ph idx="2" type="body"/>
          </p:nvPr>
        </p:nvSpPr>
        <p:spPr>
          <a:xfrm>
            <a:off x="839788" y="2411892"/>
            <a:ext cx="5157787"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8" name="Google Shape;68;p19"/>
          <p:cNvSpPr txBox="1"/>
          <p:nvPr>
            <p:ph idx="3" type="body"/>
          </p:nvPr>
        </p:nvSpPr>
        <p:spPr>
          <a:xfrm>
            <a:off x="6172200" y="1540248"/>
            <a:ext cx="5183188" cy="733425"/>
          </a:xfrm>
          <a:prstGeom prst="rect">
            <a:avLst/>
          </a:prstGeom>
          <a:noFill/>
          <a:ln>
            <a:noFill/>
          </a:ln>
        </p:spPr>
        <p:txBody>
          <a:bodyPr anchorCtr="0" anchor="b" bIns="45700" lIns="91425" spcFirstLastPara="1" rIns="91425" wrap="square" tIns="45700">
            <a:normAutofit/>
          </a:bodyPr>
          <a:lstStyle>
            <a:lvl1pPr indent="-228600" lvl="0" marL="457200" algn="l">
              <a:lnSpc>
                <a:spcPct val="110000"/>
              </a:lnSpc>
              <a:spcBef>
                <a:spcPts val="1000"/>
              </a:spcBef>
              <a:spcAft>
                <a:spcPts val="0"/>
              </a:spcAft>
              <a:buClr>
                <a:srgbClr val="F26724"/>
              </a:buClr>
              <a:buSzPts val="1800"/>
              <a:buNone/>
              <a:defRPr b="1" sz="1800">
                <a:solidFill>
                  <a:srgbClr val="F26724"/>
                </a:solidFill>
              </a:defRPr>
            </a:lvl1pPr>
            <a:lvl2pPr indent="-228600" lvl="1" marL="914400" algn="l">
              <a:lnSpc>
                <a:spcPct val="110000"/>
              </a:lnSpc>
              <a:spcBef>
                <a:spcPts val="500"/>
              </a:spcBef>
              <a:spcAft>
                <a:spcPts val="0"/>
              </a:spcAft>
              <a:buClr>
                <a:srgbClr val="595959"/>
              </a:buClr>
              <a:buSzPts val="2000"/>
              <a:buNone/>
              <a:defRPr b="1" sz="2000"/>
            </a:lvl2pPr>
            <a:lvl3pPr indent="-228600" lvl="2" marL="1371600" algn="l">
              <a:lnSpc>
                <a:spcPct val="110000"/>
              </a:lnSpc>
              <a:spcBef>
                <a:spcPts val="500"/>
              </a:spcBef>
              <a:spcAft>
                <a:spcPts val="0"/>
              </a:spcAft>
              <a:buClr>
                <a:srgbClr val="595959"/>
              </a:buClr>
              <a:buSzPts val="1800"/>
              <a:buNone/>
              <a:defRPr b="1" sz="1800"/>
            </a:lvl3pPr>
            <a:lvl4pPr indent="-228600" lvl="3" marL="1828800" algn="l">
              <a:lnSpc>
                <a:spcPct val="110000"/>
              </a:lnSpc>
              <a:spcBef>
                <a:spcPts val="500"/>
              </a:spcBef>
              <a:spcAft>
                <a:spcPts val="0"/>
              </a:spcAft>
              <a:buClr>
                <a:srgbClr val="595959"/>
              </a:buClr>
              <a:buSzPts val="1600"/>
              <a:buNone/>
              <a:defRPr b="1" sz="1600"/>
            </a:lvl4pPr>
            <a:lvl5pPr indent="-228600" lvl="4" marL="2286000" algn="l">
              <a:lnSpc>
                <a:spcPct val="110000"/>
              </a:lnSpc>
              <a:spcBef>
                <a:spcPts val="500"/>
              </a:spcBef>
              <a:spcAft>
                <a:spcPts val="0"/>
              </a:spcAft>
              <a:buClr>
                <a:srgbClr val="595959"/>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9" name="Google Shape;69;p19"/>
          <p:cNvSpPr txBox="1"/>
          <p:nvPr>
            <p:ph idx="4" type="body"/>
          </p:nvPr>
        </p:nvSpPr>
        <p:spPr>
          <a:xfrm>
            <a:off x="6172200" y="2411892"/>
            <a:ext cx="5183188"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0" name="Google Shape;70;p1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1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3" name="Shape 73"/>
        <p:cNvGrpSpPr/>
        <p:nvPr/>
      </p:nvGrpSpPr>
      <p:grpSpPr>
        <a:xfrm>
          <a:off x="0" y="0"/>
          <a:ext cx="0" cy="0"/>
          <a:chOff x="0" y="0"/>
          <a:chExt cx="0" cy="0"/>
        </a:xfrm>
      </p:grpSpPr>
      <p:sp>
        <p:nvSpPr>
          <p:cNvPr id="74" name="Google Shape;74;p20"/>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5" name="Google Shape;75;p2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2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2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1"/>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3200"/>
              <a:buFont typeface="Lora"/>
              <a:buNone/>
              <a:defRPr b="0" i="0" sz="3200" u="none" cap="none" strike="noStrike">
                <a:solidFill>
                  <a:schemeClr val="dk1"/>
                </a:solidFill>
                <a:latin typeface="Lora"/>
                <a:ea typeface="Lora"/>
                <a:cs typeface="Lora"/>
                <a:sym typeface="Lor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1"/>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10000"/>
              </a:lnSpc>
              <a:spcBef>
                <a:spcPts val="1000"/>
              </a:spcBef>
              <a:spcAft>
                <a:spcPts val="0"/>
              </a:spcAft>
              <a:buClr>
                <a:srgbClr val="595959"/>
              </a:buClr>
              <a:buSzPts val="1400"/>
              <a:buFont typeface="Arial"/>
              <a:buNone/>
              <a:defRPr b="0" i="0" sz="1400" u="none" cap="none" strike="noStrike">
                <a:solidFill>
                  <a:srgbClr val="595959"/>
                </a:solidFill>
                <a:latin typeface="Roboto Light"/>
                <a:ea typeface="Roboto Light"/>
                <a:cs typeface="Roboto Light"/>
                <a:sym typeface="Roboto Light"/>
              </a:defRPr>
            </a:lvl1pPr>
            <a:lvl2pPr indent="-317500" lvl="1" marL="9144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2pPr>
            <a:lvl3pPr indent="-317500" lvl="2" marL="13716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3pPr>
            <a:lvl4pPr indent="-317500" lvl="3" marL="18288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4pPr>
            <a:lvl5pPr indent="-317500" lvl="4" marL="22860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100" u="none" cap="none" strike="noStrike">
                <a:solidFill>
                  <a:srgbClr val="888888"/>
                </a:solidFill>
                <a:latin typeface="Roboto Light"/>
                <a:ea typeface="Roboto Light"/>
                <a:cs typeface="Roboto Light"/>
                <a:sym typeface="Roboto Light"/>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100" u="none" cap="none" strike="noStrike">
                <a:solidFill>
                  <a:srgbClr val="888888"/>
                </a:solidFill>
                <a:latin typeface="Roboto Light"/>
                <a:ea typeface="Roboto Light"/>
                <a:cs typeface="Roboto Light"/>
                <a:sym typeface="Roboto Light"/>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100" u="none" cap="none" strike="noStrike">
                <a:solidFill>
                  <a:srgbClr val="888888"/>
                </a:solidFill>
                <a:latin typeface="Roboto Light"/>
                <a:ea typeface="Roboto Light"/>
                <a:cs typeface="Roboto Light"/>
                <a:sym typeface="Roboto Light"/>
              </a:defRPr>
            </a:lvl1pPr>
            <a:lvl2pPr indent="0" lvl="1" marL="0" marR="0" rtl="0" algn="r">
              <a:spcBef>
                <a:spcPts val="0"/>
              </a:spcBef>
              <a:buNone/>
              <a:defRPr b="0" i="0" sz="1100" u="none" cap="none" strike="noStrike">
                <a:solidFill>
                  <a:srgbClr val="888888"/>
                </a:solidFill>
                <a:latin typeface="Roboto Light"/>
                <a:ea typeface="Roboto Light"/>
                <a:cs typeface="Roboto Light"/>
                <a:sym typeface="Roboto Light"/>
              </a:defRPr>
            </a:lvl2pPr>
            <a:lvl3pPr indent="0" lvl="2" marL="0" marR="0" rtl="0" algn="r">
              <a:spcBef>
                <a:spcPts val="0"/>
              </a:spcBef>
              <a:buNone/>
              <a:defRPr b="0" i="0" sz="1100" u="none" cap="none" strike="noStrike">
                <a:solidFill>
                  <a:srgbClr val="888888"/>
                </a:solidFill>
                <a:latin typeface="Roboto Light"/>
                <a:ea typeface="Roboto Light"/>
                <a:cs typeface="Roboto Light"/>
                <a:sym typeface="Roboto Light"/>
              </a:defRPr>
            </a:lvl3pPr>
            <a:lvl4pPr indent="0" lvl="3" marL="0" marR="0" rtl="0" algn="r">
              <a:spcBef>
                <a:spcPts val="0"/>
              </a:spcBef>
              <a:buNone/>
              <a:defRPr b="0" i="0" sz="1100" u="none" cap="none" strike="noStrike">
                <a:solidFill>
                  <a:srgbClr val="888888"/>
                </a:solidFill>
                <a:latin typeface="Roboto Light"/>
                <a:ea typeface="Roboto Light"/>
                <a:cs typeface="Roboto Light"/>
                <a:sym typeface="Roboto Light"/>
              </a:defRPr>
            </a:lvl4pPr>
            <a:lvl5pPr indent="0" lvl="4" marL="0" marR="0" rtl="0" algn="r">
              <a:spcBef>
                <a:spcPts val="0"/>
              </a:spcBef>
              <a:buNone/>
              <a:defRPr b="0" i="0" sz="1100" u="none" cap="none" strike="noStrike">
                <a:solidFill>
                  <a:srgbClr val="888888"/>
                </a:solidFill>
                <a:latin typeface="Roboto Light"/>
                <a:ea typeface="Roboto Light"/>
                <a:cs typeface="Roboto Light"/>
                <a:sym typeface="Roboto Light"/>
              </a:defRPr>
            </a:lvl5pPr>
            <a:lvl6pPr indent="0" lvl="5" marL="0" marR="0" rtl="0" algn="r">
              <a:spcBef>
                <a:spcPts val="0"/>
              </a:spcBef>
              <a:buNone/>
              <a:defRPr b="0" i="0" sz="1100" u="none" cap="none" strike="noStrike">
                <a:solidFill>
                  <a:srgbClr val="888888"/>
                </a:solidFill>
                <a:latin typeface="Roboto Light"/>
                <a:ea typeface="Roboto Light"/>
                <a:cs typeface="Roboto Light"/>
                <a:sym typeface="Roboto Light"/>
              </a:defRPr>
            </a:lvl6pPr>
            <a:lvl7pPr indent="0" lvl="6" marL="0" marR="0" rtl="0" algn="r">
              <a:spcBef>
                <a:spcPts val="0"/>
              </a:spcBef>
              <a:buNone/>
              <a:defRPr b="0" i="0" sz="1100" u="none" cap="none" strike="noStrike">
                <a:solidFill>
                  <a:srgbClr val="888888"/>
                </a:solidFill>
                <a:latin typeface="Roboto Light"/>
                <a:ea typeface="Roboto Light"/>
                <a:cs typeface="Roboto Light"/>
                <a:sym typeface="Roboto Light"/>
              </a:defRPr>
            </a:lvl7pPr>
            <a:lvl8pPr indent="0" lvl="7" marL="0" marR="0" rtl="0" algn="r">
              <a:spcBef>
                <a:spcPts val="0"/>
              </a:spcBef>
              <a:buNone/>
              <a:defRPr b="0" i="0" sz="1100" u="none" cap="none" strike="noStrike">
                <a:solidFill>
                  <a:srgbClr val="888888"/>
                </a:solidFill>
                <a:latin typeface="Roboto Light"/>
                <a:ea typeface="Roboto Light"/>
                <a:cs typeface="Roboto Light"/>
                <a:sym typeface="Roboto Light"/>
              </a:defRPr>
            </a:lvl8pPr>
            <a:lvl9pPr indent="0" lvl="8" marL="0" marR="0" rtl="0" algn="r">
              <a:spcBef>
                <a:spcPts val="0"/>
              </a:spcBef>
              <a:buNone/>
              <a:defRPr b="0" i="0" sz="1100" u="none" cap="none" strike="noStrike">
                <a:solidFill>
                  <a:srgbClr val="888888"/>
                </a:solidFill>
                <a:latin typeface="Roboto Light"/>
                <a:ea typeface="Roboto Light"/>
                <a:cs typeface="Roboto Light"/>
                <a:sym typeface="Roboto Light"/>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6.png"/><Relationship Id="rId4" Type="http://schemas.openxmlformats.org/officeDocument/2006/relationships/image" Target="../media/image8.png"/><Relationship Id="rId5"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0.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5.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pic>
        <p:nvPicPr>
          <p:cNvPr id="109" name="Google Shape;109;p1"/>
          <p:cNvPicPr preferRelativeResize="0"/>
          <p:nvPr/>
        </p:nvPicPr>
        <p:blipFill rotWithShape="1">
          <a:blip r:embed="rId3">
            <a:alphaModFix/>
          </a:blip>
          <a:srcRect b="0" l="0" r="0" t="0"/>
          <a:stretch/>
        </p:blipFill>
        <p:spPr>
          <a:xfrm>
            <a:off x="413786" y="1595595"/>
            <a:ext cx="4466105" cy="1122054"/>
          </a:xfrm>
          <a:prstGeom prst="rect">
            <a:avLst/>
          </a:prstGeom>
          <a:noFill/>
          <a:ln>
            <a:noFill/>
          </a:ln>
        </p:spPr>
      </p:pic>
      <p:sp>
        <p:nvSpPr>
          <p:cNvPr id="110" name="Google Shape;110;p1"/>
          <p:cNvSpPr txBox="1"/>
          <p:nvPr/>
        </p:nvSpPr>
        <p:spPr>
          <a:xfrm>
            <a:off x="669601" y="4187158"/>
            <a:ext cx="10882577" cy="1754326"/>
          </a:xfrm>
          <a:prstGeom prst="rect">
            <a:avLst/>
          </a:prstGeom>
          <a:solidFill>
            <a:srgbClr val="F7CAAC"/>
          </a:solidFill>
          <a:ln>
            <a:noFill/>
          </a:ln>
        </p:spPr>
        <p:txBody>
          <a:bodyPr anchorCtr="0" anchor="ctr" bIns="45700" lIns="91425" spcFirstLastPara="1" rIns="91425" wrap="square" tIns="45700">
            <a:spAutoFit/>
          </a:bodyPr>
          <a:lstStyle/>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Class: </a:t>
            </a:r>
            <a:r>
              <a:rPr b="0" i="0" lang="en-US" sz="1800" u="none" cap="none" strike="noStrike">
                <a:solidFill>
                  <a:srgbClr val="262626"/>
                </a:solidFill>
                <a:latin typeface="Roboto Light"/>
                <a:ea typeface="Roboto Light"/>
                <a:cs typeface="Roboto Light"/>
                <a:sym typeface="Roboto Light"/>
              </a:rPr>
              <a:t>MSc</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Subject : </a:t>
            </a:r>
            <a:r>
              <a:rPr b="0" i="0" lang="en-US" sz="1800" u="none" cap="none" strike="noStrike">
                <a:solidFill>
                  <a:schemeClr val="dk1"/>
                </a:solidFill>
                <a:latin typeface="Roboto Light"/>
                <a:ea typeface="Roboto Light"/>
                <a:cs typeface="Roboto Light"/>
                <a:sym typeface="Roboto Light"/>
              </a:rPr>
              <a:t>Application of IT- Basics and Advance Excel</a:t>
            </a:r>
            <a:r>
              <a:rPr b="0" i="0" lang="en-US" sz="1800" u="none" cap="none" strike="noStrike">
                <a:solidFill>
                  <a:srgbClr val="262626"/>
                </a:solidFill>
                <a:latin typeface="Roboto Light"/>
                <a:ea typeface="Roboto Light"/>
                <a:cs typeface="Roboto Light"/>
                <a:sym typeface="Roboto Light"/>
              </a:rPr>
              <a:t> </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Chapter: </a:t>
            </a:r>
            <a:r>
              <a:rPr b="0" i="0" lang="en-US" sz="1800" u="none" cap="none" strike="noStrike">
                <a:solidFill>
                  <a:srgbClr val="262626"/>
                </a:solidFill>
                <a:latin typeface="Roboto Light"/>
                <a:ea typeface="Roboto Light"/>
                <a:cs typeface="Roboto Light"/>
                <a:sym typeface="Roboto Light"/>
              </a:rPr>
              <a:t>Unit 3 Chapter 3</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Chapter Name: Debugging</a:t>
            </a:r>
            <a:endParaRPr b="0" i="0" sz="1800" u="none" cap="none" strike="noStrike">
              <a:solidFill>
                <a:srgbClr val="262626"/>
              </a:solidFill>
              <a:latin typeface="Roboto Light"/>
              <a:ea typeface="Roboto Light"/>
              <a:cs typeface="Roboto Light"/>
              <a:sym typeface="Roboto Light"/>
            </a:endParaRPr>
          </a:p>
        </p:txBody>
      </p:sp>
      <p:sp>
        <p:nvSpPr>
          <p:cNvPr id="111" name="Google Shape;111;p1"/>
          <p:cNvSpPr txBox="1"/>
          <p:nvPr/>
        </p:nvSpPr>
        <p:spPr>
          <a:xfrm>
            <a:off x="669601" y="3599717"/>
            <a:ext cx="10882577" cy="400110"/>
          </a:xfrm>
          <a:prstGeom prst="rect">
            <a:avLst/>
          </a:prstGeom>
          <a:solidFill>
            <a:srgbClr val="F2F2F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b="1" sz="2000" u="sng">
              <a:solidFill>
                <a:schemeClr val="dk1"/>
              </a:solidFill>
              <a:latin typeface="Roboto Light"/>
              <a:ea typeface="Roboto Light"/>
              <a:cs typeface="Roboto Light"/>
              <a:sym typeface="Roboto Light"/>
            </a:endParaRPr>
          </a:p>
        </p:txBody>
      </p:sp>
      <p:sp>
        <p:nvSpPr>
          <p:cNvPr id="112" name="Google Shape;112;p1"/>
          <p:cNvSpPr txBox="1"/>
          <p:nvPr>
            <p:ph idx="4294967295"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10"/>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99" name="Google Shape;199;p10"/>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Watches</a:t>
            </a:r>
            <a:endParaRPr b="1" i="1" sz="4400">
              <a:latin typeface="Quattrocento Sans"/>
              <a:ea typeface="Quattrocento Sans"/>
              <a:cs typeface="Quattrocento Sans"/>
              <a:sym typeface="Quattrocento Sans"/>
            </a:endParaRPr>
          </a:p>
        </p:txBody>
      </p:sp>
      <p:sp>
        <p:nvSpPr>
          <p:cNvPr id="200" name="Google Shape;200;p10"/>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201" name="Google Shape;201;p10"/>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2" name="Google Shape;202;p10"/>
          <p:cNvSpPr txBox="1"/>
          <p:nvPr/>
        </p:nvSpPr>
        <p:spPr>
          <a:xfrm>
            <a:off x="838200" y="1634893"/>
            <a:ext cx="5459361" cy="4914166"/>
          </a:xfrm>
          <a:prstGeom prst="rect">
            <a:avLst/>
          </a:prstGeom>
          <a:noFill/>
          <a:ln>
            <a:noFill/>
          </a:ln>
        </p:spPr>
        <p:txBody>
          <a:bodyPr anchorCtr="0" anchor="t" bIns="45700" lIns="91425" spcFirstLastPara="1" rIns="91425" wrap="square" tIns="45700">
            <a:spAutoFit/>
          </a:bodyPr>
          <a:lstStyle/>
          <a:p>
            <a:pPr indent="-342900" lvl="0" marL="355600" marR="0" rtl="0" algn="l">
              <a:lnSpc>
                <a:spcPct val="100000"/>
              </a:lnSpc>
              <a:spcBef>
                <a:spcPts val="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You can Watch a variable and its value is shown in the Watch window. If your Watch window isn't showing, turn it on from the View menu in the VBA editor.</a:t>
            </a:r>
            <a:endParaRPr/>
          </a:p>
          <a:p>
            <a:pPr indent="-342900" lvl="0" marL="355600" marR="0" rtl="0" algn="l">
              <a:lnSpc>
                <a:spcPct val="100000"/>
              </a:lnSpc>
              <a:spcBef>
                <a:spcPts val="162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To watch a variable, place the cursor in the variable, right click and then click on Add Watch.</a:t>
            </a:r>
            <a:endParaRPr/>
          </a:p>
          <a:p>
            <a:pPr indent="-342900" lvl="0" marL="355600" marR="0" rtl="0" algn="l">
              <a:lnSpc>
                <a:spcPct val="100000"/>
              </a:lnSpc>
              <a:spcBef>
                <a:spcPts val="162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If we are just interested in seeing the value as it changes then choose Watch Expression, otherwise choose the appropriate Break option.</a:t>
            </a:r>
            <a:endParaRPr/>
          </a:p>
          <a:p>
            <a:pPr indent="-215900" lvl="0" marL="355600" marR="0" rtl="0" algn="l">
              <a:lnSpc>
                <a:spcPct val="100000"/>
              </a:lnSpc>
              <a:spcBef>
                <a:spcPts val="1620"/>
              </a:spcBef>
              <a:spcAft>
                <a:spcPts val="0"/>
              </a:spcAft>
              <a:buClr>
                <a:schemeClr val="dk1"/>
              </a:buClr>
              <a:buSzPts val="2000"/>
              <a:buFont typeface="Noto Sans Symbols"/>
              <a:buNone/>
            </a:pPr>
            <a:r>
              <a:t/>
            </a:r>
            <a:endParaRPr i="1" sz="2000">
              <a:solidFill>
                <a:schemeClr val="dk1"/>
              </a:solidFill>
              <a:latin typeface="Quattrocento Sans"/>
              <a:ea typeface="Quattrocento Sans"/>
              <a:cs typeface="Quattrocento Sans"/>
              <a:sym typeface="Quattrocento Sans"/>
            </a:endParaRPr>
          </a:p>
          <a:p>
            <a:pPr indent="-215900" lvl="0" marL="355600" marR="0" rtl="0" algn="l">
              <a:lnSpc>
                <a:spcPct val="100000"/>
              </a:lnSpc>
              <a:spcBef>
                <a:spcPts val="1620"/>
              </a:spcBef>
              <a:spcAft>
                <a:spcPts val="0"/>
              </a:spcAft>
              <a:buClr>
                <a:schemeClr val="dk1"/>
              </a:buClr>
              <a:buSzPts val="2000"/>
              <a:buFont typeface="Noto Sans Symbols"/>
              <a:buNone/>
            </a:pPr>
            <a:r>
              <a:t/>
            </a:r>
            <a:endParaRPr i="1" sz="2000">
              <a:solidFill>
                <a:schemeClr val="dk1"/>
              </a:solidFill>
              <a:latin typeface="Quattrocento Sans"/>
              <a:ea typeface="Quattrocento Sans"/>
              <a:cs typeface="Quattrocento Sans"/>
              <a:sym typeface="Quattrocento Sans"/>
            </a:endParaRPr>
          </a:p>
        </p:txBody>
      </p:sp>
      <p:pic>
        <p:nvPicPr>
          <p:cNvPr descr="add watch" id="203" name="Google Shape;203;p10"/>
          <p:cNvPicPr preferRelativeResize="0"/>
          <p:nvPr/>
        </p:nvPicPr>
        <p:blipFill rotWithShape="1">
          <a:blip r:embed="rId3">
            <a:alphaModFix/>
          </a:blip>
          <a:srcRect b="0" l="29275" r="0" t="0"/>
          <a:stretch/>
        </p:blipFill>
        <p:spPr>
          <a:xfrm>
            <a:off x="6271010" y="1535578"/>
            <a:ext cx="1940129" cy="2828925"/>
          </a:xfrm>
          <a:prstGeom prst="rect">
            <a:avLst/>
          </a:prstGeom>
          <a:noFill/>
          <a:ln>
            <a:noFill/>
          </a:ln>
        </p:spPr>
      </p:pic>
      <p:pic>
        <p:nvPicPr>
          <p:cNvPr descr="add watch" id="204" name="Google Shape;204;p10"/>
          <p:cNvPicPr preferRelativeResize="0"/>
          <p:nvPr/>
        </p:nvPicPr>
        <p:blipFill rotWithShape="1">
          <a:blip r:embed="rId4">
            <a:alphaModFix/>
          </a:blip>
          <a:srcRect b="0" l="0" r="0" t="0"/>
          <a:stretch/>
        </p:blipFill>
        <p:spPr>
          <a:xfrm>
            <a:off x="8184588" y="1621302"/>
            <a:ext cx="3619500" cy="2657476"/>
          </a:xfrm>
          <a:prstGeom prst="rect">
            <a:avLst/>
          </a:prstGeom>
          <a:noFill/>
          <a:ln>
            <a:noFill/>
          </a:ln>
        </p:spPr>
      </p:pic>
      <p:pic>
        <p:nvPicPr>
          <p:cNvPr descr="watch window" id="205" name="Google Shape;205;p10"/>
          <p:cNvPicPr preferRelativeResize="0"/>
          <p:nvPr/>
        </p:nvPicPr>
        <p:blipFill rotWithShape="1">
          <a:blip r:embed="rId5">
            <a:alphaModFix/>
          </a:blip>
          <a:srcRect b="0" l="0" r="0" t="0"/>
          <a:stretch/>
        </p:blipFill>
        <p:spPr>
          <a:xfrm>
            <a:off x="7021492" y="4563592"/>
            <a:ext cx="4201572" cy="1040516"/>
          </a:xfrm>
          <a:prstGeom prst="rect">
            <a:avLst/>
          </a:prstGeom>
          <a:noFill/>
          <a:ln>
            <a:noFill/>
          </a:ln>
        </p:spPr>
      </p:pic>
    </p:spTree>
  </p:cSld>
  <p:clrMapOvr>
    <a:masterClrMapping/>
  </p:clrMapOvr>
  <p:transition spd="slow">
    <p:push/>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2"/>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18" name="Google Shape;118;p2"/>
          <p:cNvSpPr txBox="1"/>
          <p:nvPr>
            <p:ph type="title"/>
          </p:nvPr>
        </p:nvSpPr>
        <p:spPr>
          <a:xfrm flipH="1">
            <a:off x="838198" y="681039"/>
            <a:ext cx="8003286"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US" sz="4400">
                <a:latin typeface="Quattrocento Sans"/>
                <a:ea typeface="Quattrocento Sans"/>
                <a:cs typeface="Quattrocento Sans"/>
                <a:sym typeface="Quattrocento Sans"/>
              </a:rPr>
              <a:t>Debugging</a:t>
            </a:r>
            <a:endParaRPr b="1" i="1" sz="4400">
              <a:latin typeface="Quattrocento Sans"/>
              <a:ea typeface="Quattrocento Sans"/>
              <a:cs typeface="Quattrocento Sans"/>
              <a:sym typeface="Quattrocento Sans"/>
            </a:endParaRPr>
          </a:p>
        </p:txBody>
      </p:sp>
      <p:sp>
        <p:nvSpPr>
          <p:cNvPr descr="Image result for vectors" id="119" name="Google Shape;119;p2"/>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0" name="Google Shape;120;p2"/>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US" sz="800">
                <a:solidFill>
                  <a:schemeClr val="dk1"/>
                </a:solidFill>
                <a:latin typeface="Quattrocento Sans"/>
                <a:ea typeface="Quattrocento Sans"/>
                <a:cs typeface="Quattrocento Sans"/>
                <a:sym typeface="Quattrocento Sans"/>
              </a:rPr>
              <a:t>.</a:t>
            </a:r>
            <a:endParaRPr/>
          </a:p>
        </p:txBody>
      </p:sp>
      <p:sp>
        <p:nvSpPr>
          <p:cNvPr id="121" name="Google Shape;121;p2"/>
          <p:cNvSpPr txBox="1"/>
          <p:nvPr/>
        </p:nvSpPr>
        <p:spPr>
          <a:xfrm>
            <a:off x="585628" y="1359490"/>
            <a:ext cx="5888914" cy="5759654"/>
          </a:xfrm>
          <a:prstGeom prst="rect">
            <a:avLst/>
          </a:prstGeom>
          <a:noFill/>
          <a:ln>
            <a:noFill/>
          </a:ln>
        </p:spPr>
        <p:txBody>
          <a:bodyPr anchorCtr="0" anchor="t" bIns="45700" lIns="91425" spcFirstLastPara="1" rIns="91425" wrap="square" tIns="45700">
            <a:spAutoFit/>
          </a:bodyPr>
          <a:lstStyle/>
          <a:p>
            <a:pPr indent="-285750" lvl="0" marL="298450" marR="5080" rtl="0" algn="just">
              <a:lnSpc>
                <a:spcPct val="150000"/>
              </a:lnSpc>
              <a:spcBef>
                <a:spcPts val="0"/>
              </a:spcBef>
              <a:spcAft>
                <a:spcPts val="0"/>
              </a:spcAft>
              <a:buClr>
                <a:schemeClr val="dk1"/>
              </a:buClr>
              <a:buSzPts val="1800"/>
              <a:buFont typeface="Noto Sans Symbols"/>
              <a:buChar char="⮚"/>
            </a:pPr>
            <a:r>
              <a:rPr i="1" lang="en-US" sz="1800">
                <a:solidFill>
                  <a:schemeClr val="dk1"/>
                </a:solidFill>
                <a:latin typeface="Quattrocento Sans"/>
                <a:ea typeface="Quattrocento Sans"/>
                <a:cs typeface="Quattrocento Sans"/>
                <a:sym typeface="Quattrocento Sans"/>
              </a:rPr>
              <a:t>When you write VBA, or any programming language, you are going to encounter errors in it, or should we call them unintended features? Basically you can't write any substantial amount of code without needing to fix errors and make sure that it works as it's supposed to.</a:t>
            </a:r>
            <a:endParaRPr/>
          </a:p>
          <a:p>
            <a:pPr indent="-285750" lvl="0" marL="298450" marR="5080" rtl="0" algn="just">
              <a:lnSpc>
                <a:spcPct val="150000"/>
              </a:lnSpc>
              <a:spcBef>
                <a:spcPts val="1830"/>
              </a:spcBef>
              <a:spcAft>
                <a:spcPts val="0"/>
              </a:spcAft>
              <a:buClr>
                <a:schemeClr val="dk1"/>
              </a:buClr>
              <a:buSzPts val="1800"/>
              <a:buFont typeface="Noto Sans Symbols"/>
              <a:buChar char="⮚"/>
            </a:pPr>
            <a:r>
              <a:rPr i="1" lang="en-US" sz="1800">
                <a:solidFill>
                  <a:schemeClr val="dk1"/>
                </a:solidFill>
                <a:latin typeface="Quattrocento Sans"/>
                <a:ea typeface="Quattrocento Sans"/>
                <a:cs typeface="Quattrocento Sans"/>
                <a:sym typeface="Quattrocento Sans"/>
              </a:rPr>
              <a:t>The debugging tools in VBA will not only let you fix problems, they will also allow you to gain a better understanding of code, so can be used to familiarize yourself with code written by someone else.</a:t>
            </a:r>
            <a:endParaRPr/>
          </a:p>
          <a:p>
            <a:pPr indent="-285750" lvl="0" marL="298450" marR="5080" rtl="0" algn="just">
              <a:lnSpc>
                <a:spcPct val="150000"/>
              </a:lnSpc>
              <a:spcBef>
                <a:spcPts val="1830"/>
              </a:spcBef>
              <a:spcAft>
                <a:spcPts val="0"/>
              </a:spcAft>
              <a:buClr>
                <a:schemeClr val="dk1"/>
              </a:buClr>
              <a:buSzPts val="1800"/>
              <a:buFont typeface="Noto Sans Symbols"/>
              <a:buChar char="⮚"/>
            </a:pPr>
            <a:r>
              <a:rPr i="1" lang="en-US" sz="1800">
                <a:solidFill>
                  <a:schemeClr val="dk1"/>
                </a:solidFill>
                <a:latin typeface="Quattrocento Sans"/>
                <a:ea typeface="Quattrocento Sans"/>
                <a:cs typeface="Quattrocento Sans"/>
                <a:sym typeface="Quattrocento Sans"/>
              </a:rPr>
              <a:t>To explore the debugging tools provided by VBA, we will use this simple code.</a:t>
            </a:r>
            <a:endParaRPr i="1" sz="1800">
              <a:solidFill>
                <a:schemeClr val="dk1"/>
              </a:solidFill>
              <a:latin typeface="Quattrocento Sans"/>
              <a:ea typeface="Quattrocento Sans"/>
              <a:cs typeface="Quattrocento Sans"/>
              <a:sym typeface="Quattrocento Sans"/>
            </a:endParaRPr>
          </a:p>
          <a:p>
            <a:pPr indent="-158750" lvl="0" marL="298450" marR="5080" rtl="0" algn="just">
              <a:lnSpc>
                <a:spcPct val="150000"/>
              </a:lnSpc>
              <a:spcBef>
                <a:spcPts val="1830"/>
              </a:spcBef>
              <a:spcAft>
                <a:spcPts val="0"/>
              </a:spcAft>
              <a:buClr>
                <a:schemeClr val="dk1"/>
              </a:buClr>
              <a:buSzPts val="2000"/>
              <a:buFont typeface="Noto Sans Symbols"/>
              <a:buNone/>
            </a:pPr>
            <a:r>
              <a:t/>
            </a:r>
            <a:endParaRPr i="1" sz="2000">
              <a:solidFill>
                <a:schemeClr val="dk1"/>
              </a:solidFill>
              <a:latin typeface="Quattrocento Sans"/>
              <a:ea typeface="Quattrocento Sans"/>
              <a:cs typeface="Quattrocento Sans"/>
              <a:sym typeface="Quattrocento Sans"/>
            </a:endParaRPr>
          </a:p>
        </p:txBody>
      </p:sp>
      <p:pic>
        <p:nvPicPr>
          <p:cNvPr id="122" name="Google Shape;122;p2"/>
          <p:cNvPicPr preferRelativeResize="0"/>
          <p:nvPr/>
        </p:nvPicPr>
        <p:blipFill rotWithShape="1">
          <a:blip r:embed="rId3">
            <a:alphaModFix/>
          </a:blip>
          <a:srcRect b="0" l="0" r="0" t="0"/>
          <a:stretch/>
        </p:blipFill>
        <p:spPr>
          <a:xfrm>
            <a:off x="6594955" y="1919076"/>
            <a:ext cx="5155043" cy="3655813"/>
          </a:xfrm>
          <a:prstGeom prst="rect">
            <a:avLst/>
          </a:prstGeom>
          <a:noFill/>
          <a:ln>
            <a:noFill/>
          </a:ln>
        </p:spPr>
      </p:pic>
    </p:spTree>
  </p:cSld>
  <p:clrMapOvr>
    <a:masterClrMapping/>
  </p:clrMapOvr>
  <p:transition spd="slow">
    <p:push/>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3"/>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28" name="Google Shape;128;p3"/>
          <p:cNvSpPr txBox="1"/>
          <p:nvPr>
            <p:ph type="title"/>
          </p:nvPr>
        </p:nvSpPr>
        <p:spPr>
          <a:xfrm>
            <a:off x="77675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Debugging Tools</a:t>
            </a:r>
            <a:endParaRPr b="1" i="1" sz="4400">
              <a:latin typeface="Quattrocento Sans"/>
              <a:ea typeface="Quattrocento Sans"/>
              <a:cs typeface="Quattrocento Sans"/>
              <a:sym typeface="Quattrocento Sans"/>
            </a:endParaRPr>
          </a:p>
        </p:txBody>
      </p:sp>
      <p:sp>
        <p:nvSpPr>
          <p:cNvPr id="129" name="Google Shape;129;p3"/>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130" name="Google Shape;130;p3"/>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1" name="Google Shape;131;p3"/>
          <p:cNvSpPr txBox="1"/>
          <p:nvPr/>
        </p:nvSpPr>
        <p:spPr>
          <a:xfrm>
            <a:off x="776750" y="1681316"/>
            <a:ext cx="4960373" cy="4272965"/>
          </a:xfrm>
          <a:prstGeom prst="rect">
            <a:avLst/>
          </a:prstGeom>
          <a:noFill/>
          <a:ln>
            <a:noFill/>
          </a:ln>
        </p:spPr>
        <p:txBody>
          <a:bodyPr anchorCtr="0" anchor="t" bIns="45700" lIns="91425" spcFirstLastPara="1" rIns="91425" wrap="square" tIns="45700">
            <a:spAutoFit/>
          </a:bodyPr>
          <a:lstStyle/>
          <a:p>
            <a:pPr indent="-250190" lvl="0" marL="262255" marR="0" rtl="0" algn="just">
              <a:lnSpc>
                <a:spcPct val="150000"/>
              </a:lnSpc>
              <a:spcBef>
                <a:spcPts val="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There are ways the VBA editor allows us to interact and run the code.</a:t>
            </a:r>
            <a:endParaRPr/>
          </a:p>
          <a:p>
            <a:pPr indent="-250190" lvl="0" marL="262255" marR="0" rtl="0" algn="just">
              <a:lnSpc>
                <a:spcPct val="150000"/>
              </a:lnSpc>
              <a:spcBef>
                <a:spcPts val="12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If you look at the Debug menu in the VBA editor this is what you will see</a:t>
            </a:r>
            <a:endParaRPr/>
          </a:p>
          <a:p>
            <a:pPr indent="-250190" lvl="0" marL="262255" marR="0" rtl="0" algn="just">
              <a:lnSpc>
                <a:spcPct val="150000"/>
              </a:lnSpc>
              <a:spcBef>
                <a:spcPts val="12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Almost all the tools (or commands) have a shortcut key and you should learn these as it's a much quicker way to debug, rather than going to the menu all the time.</a:t>
            </a:r>
            <a:endParaRPr i="1" sz="2000">
              <a:solidFill>
                <a:schemeClr val="dk1"/>
              </a:solidFill>
              <a:latin typeface="Quattrocento Sans"/>
              <a:ea typeface="Quattrocento Sans"/>
              <a:cs typeface="Quattrocento Sans"/>
              <a:sym typeface="Quattrocento Sans"/>
            </a:endParaRPr>
          </a:p>
        </p:txBody>
      </p:sp>
      <p:pic>
        <p:nvPicPr>
          <p:cNvPr id="132" name="Google Shape;132;p3"/>
          <p:cNvPicPr preferRelativeResize="0"/>
          <p:nvPr/>
        </p:nvPicPr>
        <p:blipFill rotWithShape="1">
          <a:blip r:embed="rId3">
            <a:alphaModFix/>
          </a:blip>
          <a:srcRect b="0" l="0" r="0" t="0"/>
          <a:stretch/>
        </p:blipFill>
        <p:spPr>
          <a:xfrm>
            <a:off x="6562793" y="1929807"/>
            <a:ext cx="4201072" cy="3689327"/>
          </a:xfrm>
          <a:prstGeom prst="rect">
            <a:avLst/>
          </a:prstGeom>
          <a:noFill/>
          <a:ln>
            <a:noFill/>
          </a:ln>
        </p:spPr>
      </p:pic>
    </p:spTree>
  </p:cSld>
  <p:clrMapOvr>
    <a:masterClrMapping/>
  </p:clrMapOvr>
  <p:transition spd="slow">
    <p:push/>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4"/>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38" name="Google Shape;138;p4"/>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Running Code : F5 &amp; F8</a:t>
            </a:r>
            <a:endParaRPr b="1" i="1" sz="4400">
              <a:latin typeface="Quattrocento Sans"/>
              <a:ea typeface="Quattrocento Sans"/>
              <a:cs typeface="Quattrocento Sans"/>
              <a:sym typeface="Quattrocento Sans"/>
            </a:endParaRPr>
          </a:p>
        </p:txBody>
      </p:sp>
      <p:sp>
        <p:nvSpPr>
          <p:cNvPr id="139" name="Google Shape;139;p4"/>
          <p:cNvSpPr txBox="1"/>
          <p:nvPr>
            <p:ph idx="1" type="body"/>
          </p:nvPr>
        </p:nvSpPr>
        <p:spPr>
          <a:xfrm>
            <a:off x="838199" y="1422213"/>
            <a:ext cx="6211529" cy="4754750"/>
          </a:xfrm>
          <a:prstGeom prst="rect">
            <a:avLst/>
          </a:prstGeom>
          <a:noFill/>
          <a:ln>
            <a:noFill/>
          </a:ln>
        </p:spPr>
        <p:txBody>
          <a:bodyPr anchorCtr="0" anchor="t" bIns="45700" lIns="91425" spcFirstLastPara="1" rIns="91425" wrap="square" tIns="45700">
            <a:normAutofit fontScale="85000" lnSpcReduction="20000"/>
          </a:bodyPr>
          <a:lstStyle/>
          <a:p>
            <a:pPr indent="-342900" lvl="0" marL="355600" rtl="0" algn="l">
              <a:lnSpc>
                <a:spcPct val="150000"/>
              </a:lnSpc>
              <a:spcBef>
                <a:spcPts val="0"/>
              </a:spcBef>
              <a:spcAft>
                <a:spcPts val="0"/>
              </a:spcAft>
              <a:buClr>
                <a:schemeClr val="dk1"/>
              </a:buClr>
              <a:buSzPct val="100000"/>
              <a:buFont typeface="Noto Sans Symbols"/>
              <a:buChar char="⮚"/>
            </a:pPr>
            <a:r>
              <a:rPr i="1" lang="en-US" sz="2000">
                <a:solidFill>
                  <a:schemeClr val="dk1"/>
                </a:solidFill>
                <a:latin typeface="Quattrocento Sans"/>
                <a:ea typeface="Quattrocento Sans"/>
                <a:cs typeface="Quattrocento Sans"/>
                <a:sym typeface="Quattrocento Sans"/>
              </a:rPr>
              <a:t>When you place the cursor into a sub, either with a mouse or using the keyboard, press F5 to run that sub. It is the easiest way to find out if your code throws an error, however it is not useful for logical errors</a:t>
            </a:r>
            <a:endParaRPr/>
          </a:p>
          <a:p>
            <a:pPr indent="-342900" lvl="0" marL="355600" rtl="0" algn="l">
              <a:lnSpc>
                <a:spcPct val="150000"/>
              </a:lnSpc>
              <a:spcBef>
                <a:spcPts val="600"/>
              </a:spcBef>
              <a:spcAft>
                <a:spcPts val="0"/>
              </a:spcAft>
              <a:buClr>
                <a:schemeClr val="dk1"/>
              </a:buClr>
              <a:buSzPct val="100000"/>
              <a:buFont typeface="Noto Sans Symbols"/>
              <a:buChar char="⮚"/>
            </a:pPr>
            <a:r>
              <a:rPr i="1" lang="en-US" sz="2000">
                <a:solidFill>
                  <a:schemeClr val="dk1"/>
                </a:solidFill>
                <a:latin typeface="Quattrocento Sans"/>
                <a:ea typeface="Quattrocento Sans"/>
                <a:cs typeface="Quattrocento Sans"/>
                <a:sym typeface="Quattrocento Sans"/>
              </a:rPr>
              <a:t>With the cursor in the sub, press F8 to execute one line of code at a time.</a:t>
            </a:r>
            <a:endParaRPr i="1" sz="2000">
              <a:solidFill>
                <a:schemeClr val="dk1"/>
              </a:solidFill>
              <a:latin typeface="Quattrocento Sans"/>
              <a:ea typeface="Quattrocento Sans"/>
              <a:cs typeface="Quattrocento Sans"/>
              <a:sym typeface="Quattrocento Sans"/>
            </a:endParaRPr>
          </a:p>
          <a:p>
            <a:pPr indent="-342900" lvl="0" marL="355600" rtl="0" algn="l">
              <a:lnSpc>
                <a:spcPct val="150000"/>
              </a:lnSpc>
              <a:spcBef>
                <a:spcPts val="600"/>
              </a:spcBef>
              <a:spcAft>
                <a:spcPts val="0"/>
              </a:spcAft>
              <a:buClr>
                <a:schemeClr val="dk1"/>
              </a:buClr>
              <a:buSzPct val="100000"/>
              <a:buFont typeface="Noto Sans Symbols"/>
              <a:buChar char="⮚"/>
            </a:pPr>
            <a:r>
              <a:rPr i="1" lang="en-US" sz="2000">
                <a:solidFill>
                  <a:schemeClr val="dk1"/>
                </a:solidFill>
                <a:latin typeface="Quattrocento Sans"/>
                <a:ea typeface="Quattrocento Sans"/>
                <a:cs typeface="Quattrocento Sans"/>
                <a:sym typeface="Quattrocento Sans"/>
              </a:rPr>
              <a:t>The next line to be executed will be highlighted in yellow, with a yellow arrow pointing to it.</a:t>
            </a:r>
            <a:endParaRPr/>
          </a:p>
          <a:p>
            <a:pPr indent="-342900" lvl="0" marL="355600" rtl="0" algn="l">
              <a:lnSpc>
                <a:spcPct val="150000"/>
              </a:lnSpc>
              <a:spcBef>
                <a:spcPts val="600"/>
              </a:spcBef>
              <a:spcAft>
                <a:spcPts val="0"/>
              </a:spcAft>
              <a:buClr>
                <a:schemeClr val="dk1"/>
              </a:buClr>
              <a:buSzPct val="100000"/>
              <a:buFont typeface="Noto Sans Symbols"/>
              <a:buChar char="⮚"/>
            </a:pPr>
            <a:r>
              <a:rPr i="1" lang="en-US" sz="2000">
                <a:solidFill>
                  <a:schemeClr val="dk1"/>
                </a:solidFill>
                <a:latin typeface="Quattrocento Sans"/>
                <a:ea typeface="Quattrocento Sans"/>
                <a:cs typeface="Quattrocento Sans"/>
                <a:sym typeface="Quattrocento Sans"/>
              </a:rPr>
              <a:t>Each time you press F8, the line highlighted in yellow is executed, and the next line to be run is highlighted.</a:t>
            </a:r>
            <a:endParaRPr/>
          </a:p>
          <a:p>
            <a:pPr indent="-342900" lvl="0" marL="355600" rtl="0" algn="l">
              <a:lnSpc>
                <a:spcPct val="150000"/>
              </a:lnSpc>
              <a:spcBef>
                <a:spcPts val="600"/>
              </a:spcBef>
              <a:spcAft>
                <a:spcPts val="0"/>
              </a:spcAft>
              <a:buClr>
                <a:schemeClr val="dk1"/>
              </a:buClr>
              <a:buSzPct val="100000"/>
              <a:buFont typeface="Noto Sans Symbols"/>
              <a:buChar char="⮚"/>
            </a:pPr>
            <a:r>
              <a:rPr i="1" lang="en-US" sz="2000">
                <a:solidFill>
                  <a:schemeClr val="dk1"/>
                </a:solidFill>
                <a:latin typeface="Quattrocento Sans"/>
                <a:ea typeface="Quattrocento Sans"/>
                <a:cs typeface="Quattrocento Sans"/>
                <a:sym typeface="Quattrocento Sans"/>
              </a:rPr>
              <a:t>This is a good way to understand where your code is wrong especially when you have loops in your code.</a:t>
            </a:r>
            <a:endParaRPr i="1" sz="2000">
              <a:solidFill>
                <a:schemeClr val="dk1"/>
              </a:solidFill>
              <a:latin typeface="Quattrocento Sans"/>
              <a:ea typeface="Quattrocento Sans"/>
              <a:cs typeface="Quattrocento Sans"/>
              <a:sym typeface="Quattrocento Sans"/>
            </a:endParaRPr>
          </a:p>
          <a:p>
            <a:pPr indent="-234950" lvl="0" marL="355600" rtl="0" algn="l">
              <a:lnSpc>
                <a:spcPct val="100000"/>
              </a:lnSpc>
              <a:spcBef>
                <a:spcPts val="600"/>
              </a:spcBef>
              <a:spcAft>
                <a:spcPts val="0"/>
              </a:spcAft>
              <a:buClr>
                <a:srgbClr val="595959"/>
              </a:buClr>
              <a:buSzPct val="100000"/>
              <a:buFont typeface="Noto Sans Symbols"/>
              <a:buNone/>
            </a:pPr>
            <a:r>
              <a:t/>
            </a:r>
            <a:endParaRPr i="1" sz="2000">
              <a:solidFill>
                <a:schemeClr val="dk1"/>
              </a:solidFill>
              <a:latin typeface="Quattrocento Sans"/>
              <a:ea typeface="Quattrocento Sans"/>
              <a:cs typeface="Quattrocento Sans"/>
              <a:sym typeface="Quattrocento Sans"/>
            </a:endParaRPr>
          </a:p>
        </p:txBody>
      </p:sp>
      <p:sp>
        <p:nvSpPr>
          <p:cNvPr descr="Image result for vectors" id="140" name="Google Shape;140;p4"/>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141" name="Google Shape;141;p4"/>
          <p:cNvPicPr preferRelativeResize="0"/>
          <p:nvPr/>
        </p:nvPicPr>
        <p:blipFill rotWithShape="1">
          <a:blip r:embed="rId3">
            <a:alphaModFix/>
          </a:blip>
          <a:srcRect b="0" l="0" r="16039" t="0"/>
          <a:stretch/>
        </p:blipFill>
        <p:spPr>
          <a:xfrm>
            <a:off x="6914143" y="2330245"/>
            <a:ext cx="4914063" cy="2580968"/>
          </a:xfrm>
          <a:prstGeom prst="rect">
            <a:avLst/>
          </a:prstGeom>
          <a:noFill/>
          <a:ln>
            <a:noFill/>
          </a:ln>
        </p:spPr>
      </p:pic>
    </p:spTree>
  </p:cSld>
  <p:clrMapOvr>
    <a:masterClrMapping/>
  </p:clrMapOvr>
  <p:transition spd="slow">
    <p:push/>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5"/>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47" name="Google Shape;147;p5"/>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Stepping Over Code : SHIFT + F8</a:t>
            </a:r>
            <a:endParaRPr b="1" i="1" sz="4400">
              <a:latin typeface="Quattrocento Sans"/>
              <a:ea typeface="Quattrocento Sans"/>
              <a:cs typeface="Quattrocento Sans"/>
              <a:sym typeface="Quattrocento Sans"/>
            </a:endParaRPr>
          </a:p>
        </p:txBody>
      </p:sp>
      <p:sp>
        <p:nvSpPr>
          <p:cNvPr id="148" name="Google Shape;148;p5"/>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149" name="Google Shape;149;p5"/>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0" name="Google Shape;150;p5"/>
          <p:cNvSpPr txBox="1"/>
          <p:nvPr/>
        </p:nvSpPr>
        <p:spPr>
          <a:xfrm>
            <a:off x="763229" y="1652647"/>
            <a:ext cx="6035777" cy="4651658"/>
          </a:xfrm>
          <a:prstGeom prst="rect">
            <a:avLst/>
          </a:prstGeom>
          <a:noFill/>
          <a:ln>
            <a:noFill/>
          </a:ln>
        </p:spPr>
        <p:txBody>
          <a:bodyPr anchorCtr="0" anchor="t" bIns="45700" lIns="91425" spcFirstLastPara="1" rIns="91425" wrap="square" tIns="45700">
            <a:spAutoFit/>
          </a:bodyPr>
          <a:lstStyle/>
          <a:p>
            <a:pPr indent="-342900" lvl="0" marL="342900" marR="0" rtl="0" algn="l">
              <a:lnSpc>
                <a:spcPct val="150000"/>
              </a:lnSpc>
              <a:spcBef>
                <a:spcPts val="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If your code calls another sub, you may not want to step through each line of code in that 2nd sub. In this case you can 'step over' the 2nd sub and immediately continue executing the code in your 1st sub.</a:t>
            </a:r>
            <a:endParaRPr/>
          </a:p>
          <a:p>
            <a:pPr indent="-342900" lvl="0" marL="342900" marR="0" rtl="0" algn="l">
              <a:lnSpc>
                <a:spcPct val="150000"/>
              </a:lnSpc>
              <a:spcBef>
                <a:spcPts val="5"/>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When code execution gets to the call for ChangeFont, I can press SHIFT + F8, the ChangeFont sub is executed, but we don't have to wait for this, and the code pauses again at the next line which is the End Sub statement.</a:t>
            </a:r>
            <a:endParaRPr i="1" sz="2000">
              <a:solidFill>
                <a:schemeClr val="dk1"/>
              </a:solidFill>
              <a:latin typeface="Quattrocento Sans"/>
              <a:ea typeface="Quattrocento Sans"/>
              <a:cs typeface="Quattrocento Sans"/>
              <a:sym typeface="Quattrocento Sans"/>
            </a:endParaRPr>
          </a:p>
        </p:txBody>
      </p:sp>
      <p:pic>
        <p:nvPicPr>
          <p:cNvPr id="151" name="Google Shape;151;p5"/>
          <p:cNvPicPr preferRelativeResize="0"/>
          <p:nvPr/>
        </p:nvPicPr>
        <p:blipFill rotWithShape="1">
          <a:blip r:embed="rId3">
            <a:alphaModFix/>
          </a:blip>
          <a:srcRect b="0" l="0" r="0" t="0"/>
          <a:stretch/>
        </p:blipFill>
        <p:spPr>
          <a:xfrm>
            <a:off x="7565923" y="2215353"/>
            <a:ext cx="2401192" cy="1027247"/>
          </a:xfrm>
          <a:prstGeom prst="rect">
            <a:avLst/>
          </a:prstGeom>
          <a:noFill/>
          <a:ln>
            <a:noFill/>
          </a:ln>
        </p:spPr>
      </p:pic>
      <p:pic>
        <p:nvPicPr>
          <p:cNvPr id="152" name="Google Shape;152;p5"/>
          <p:cNvPicPr preferRelativeResize="0"/>
          <p:nvPr/>
        </p:nvPicPr>
        <p:blipFill rotWithShape="1">
          <a:blip r:embed="rId4">
            <a:alphaModFix/>
          </a:blip>
          <a:srcRect b="0" l="0" r="0" t="0"/>
          <a:stretch/>
        </p:blipFill>
        <p:spPr>
          <a:xfrm>
            <a:off x="7360461" y="3978476"/>
            <a:ext cx="3431883" cy="1139214"/>
          </a:xfrm>
          <a:prstGeom prst="rect">
            <a:avLst/>
          </a:prstGeom>
          <a:noFill/>
          <a:ln>
            <a:noFill/>
          </a:ln>
        </p:spPr>
      </p:pic>
    </p:spTree>
  </p:cSld>
  <p:clrMapOvr>
    <a:masterClrMapping/>
  </p:clrMapOvr>
  <p:transition spd="slow">
    <p:push/>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p6"/>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58" name="Google Shape;158;p6"/>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Breakpoints : F9</a:t>
            </a:r>
            <a:endParaRPr b="1" i="1" sz="4400">
              <a:latin typeface="Quattrocento Sans"/>
              <a:ea typeface="Quattrocento Sans"/>
              <a:cs typeface="Quattrocento Sans"/>
              <a:sym typeface="Quattrocento Sans"/>
            </a:endParaRPr>
          </a:p>
        </p:txBody>
      </p:sp>
      <p:sp>
        <p:nvSpPr>
          <p:cNvPr id="159" name="Google Shape;159;p6"/>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160" name="Google Shape;160;p6"/>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1" name="Google Shape;161;p6"/>
          <p:cNvSpPr txBox="1"/>
          <p:nvPr/>
        </p:nvSpPr>
        <p:spPr>
          <a:xfrm>
            <a:off x="773800" y="1467288"/>
            <a:ext cx="6025206" cy="4708981"/>
          </a:xfrm>
          <a:prstGeom prst="rect">
            <a:avLst/>
          </a:prstGeom>
          <a:noFill/>
          <a:ln>
            <a:noFill/>
          </a:ln>
        </p:spPr>
        <p:txBody>
          <a:bodyPr anchorCtr="0" anchor="t" bIns="45700" lIns="91425" spcFirstLastPara="1" rIns="91425" wrap="square" tIns="45700">
            <a:spAutoFit/>
          </a:bodyPr>
          <a:lstStyle/>
          <a:p>
            <a:pPr indent="-342900" lvl="0" marL="355600" marR="0" rtl="0" algn="l">
              <a:lnSpc>
                <a:spcPct val="100000"/>
              </a:lnSpc>
              <a:spcBef>
                <a:spcPts val="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A breakpoint is a line in your code where you tell VBA to pause and wait.</a:t>
            </a:r>
            <a:endParaRPr i="1" sz="2000">
              <a:solidFill>
                <a:schemeClr val="dk1"/>
              </a:solidFill>
              <a:latin typeface="Quattrocento Sans"/>
              <a:ea typeface="Quattrocento Sans"/>
              <a:cs typeface="Quattrocento Sans"/>
              <a:sym typeface="Quattrocento Sans"/>
            </a:endParaRPr>
          </a:p>
          <a:p>
            <a:pPr indent="-342900" lvl="0" marL="355600" marR="0" rtl="0" algn="l">
              <a:lnSpc>
                <a:spcPct val="100000"/>
              </a:lnSpc>
              <a:spcBef>
                <a:spcPts val="162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To create a breakpoint you can either position the cursor on the desired line and press F9, or just click in the margin beside that line. A dark red/brown dot will appear beside the line in question to indicate a breakpoint has been set, and that line of code is highlighted in the same color.</a:t>
            </a:r>
            <a:endParaRPr/>
          </a:p>
          <a:p>
            <a:pPr indent="-342900" lvl="0" marL="355600" marR="0" rtl="0" algn="l">
              <a:lnSpc>
                <a:spcPct val="100000"/>
              </a:lnSpc>
              <a:spcBef>
                <a:spcPts val="162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Clicking on the dot again will remove the breakpoint, as will pressing F9</a:t>
            </a:r>
            <a:endParaRPr/>
          </a:p>
          <a:p>
            <a:pPr indent="-342900" lvl="0" marL="355600" marR="0" rtl="0" algn="l">
              <a:lnSpc>
                <a:spcPct val="100000"/>
              </a:lnSpc>
              <a:spcBef>
                <a:spcPts val="162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You can use breakpoints to interrupt the code in a function and check that it is working.</a:t>
            </a:r>
            <a:endParaRPr/>
          </a:p>
        </p:txBody>
      </p:sp>
      <p:pic>
        <p:nvPicPr>
          <p:cNvPr id="162" name="Google Shape;162;p6"/>
          <p:cNvPicPr preferRelativeResize="0"/>
          <p:nvPr/>
        </p:nvPicPr>
        <p:blipFill rotWithShape="1">
          <a:blip r:embed="rId3">
            <a:alphaModFix/>
          </a:blip>
          <a:srcRect b="0" l="0" r="0" t="0"/>
          <a:stretch/>
        </p:blipFill>
        <p:spPr>
          <a:xfrm>
            <a:off x="7346716" y="1951480"/>
            <a:ext cx="3938316" cy="2546778"/>
          </a:xfrm>
          <a:prstGeom prst="rect">
            <a:avLst/>
          </a:prstGeom>
          <a:noFill/>
          <a:ln>
            <a:noFill/>
          </a:ln>
        </p:spPr>
      </p:pic>
    </p:spTree>
  </p:cSld>
  <p:clrMapOvr>
    <a:masterClrMapping/>
  </p:clrMapOvr>
  <p:transition spd="slow">
    <p:push/>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7"/>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68" name="Google Shape;168;p7"/>
          <p:cNvSpPr txBox="1"/>
          <p:nvPr>
            <p:ph type="title"/>
          </p:nvPr>
        </p:nvSpPr>
        <p:spPr>
          <a:xfrm flipH="1">
            <a:off x="835250" y="681038"/>
            <a:ext cx="10205883"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US" sz="4400">
                <a:latin typeface="Quattrocento Sans"/>
                <a:ea typeface="Quattrocento Sans"/>
                <a:cs typeface="Quattrocento Sans"/>
                <a:sym typeface="Quattrocento Sans"/>
              </a:rPr>
              <a:t>Changing the Next Line to Execute</a:t>
            </a:r>
            <a:endParaRPr b="1" i="1" sz="4400">
              <a:latin typeface="Quattrocento Sans"/>
              <a:ea typeface="Quattrocento Sans"/>
              <a:cs typeface="Quattrocento Sans"/>
              <a:sym typeface="Quattrocento Sans"/>
            </a:endParaRPr>
          </a:p>
        </p:txBody>
      </p:sp>
      <p:sp>
        <p:nvSpPr>
          <p:cNvPr descr="Image result for vectors" id="169" name="Google Shape;169;p7"/>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0" name="Google Shape;170;p7"/>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US" sz="800">
                <a:solidFill>
                  <a:schemeClr val="dk1"/>
                </a:solidFill>
                <a:latin typeface="Quattrocento Sans"/>
                <a:ea typeface="Quattrocento Sans"/>
                <a:cs typeface="Quattrocento Sans"/>
                <a:sym typeface="Quattrocento Sans"/>
              </a:rPr>
              <a:t>.</a:t>
            </a:r>
            <a:endParaRPr/>
          </a:p>
        </p:txBody>
      </p:sp>
      <p:sp>
        <p:nvSpPr>
          <p:cNvPr id="171" name="Google Shape;171;p7"/>
          <p:cNvSpPr txBox="1"/>
          <p:nvPr/>
        </p:nvSpPr>
        <p:spPr>
          <a:xfrm>
            <a:off x="773800" y="1682145"/>
            <a:ext cx="5936716" cy="4196020"/>
          </a:xfrm>
          <a:prstGeom prst="rect">
            <a:avLst/>
          </a:prstGeom>
          <a:noFill/>
          <a:ln>
            <a:noFill/>
          </a:ln>
        </p:spPr>
        <p:txBody>
          <a:bodyPr anchorCtr="0" anchor="t" bIns="45700" lIns="91425" spcFirstLastPara="1" rIns="91425" wrap="square" tIns="45700">
            <a:spAutoFit/>
          </a:bodyPr>
          <a:lstStyle/>
          <a:p>
            <a:pPr indent="-342900" lvl="0" marL="355600" marR="0" rtl="0" algn="l">
              <a:lnSpc>
                <a:spcPct val="100000"/>
              </a:lnSpc>
              <a:spcBef>
                <a:spcPts val="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As you are stepping through code, you'll notice that the next line to execute is highlighted in yellow, and has a yellow arrow pointing to it in the margin.</a:t>
            </a:r>
            <a:endParaRPr i="1" sz="2000">
              <a:solidFill>
                <a:schemeClr val="dk1"/>
              </a:solidFill>
              <a:latin typeface="Quattrocento Sans"/>
              <a:ea typeface="Quattrocento Sans"/>
              <a:cs typeface="Quattrocento Sans"/>
              <a:sym typeface="Quattrocento Sans"/>
            </a:endParaRPr>
          </a:p>
          <a:p>
            <a:pPr indent="-342900" lvl="0" marL="355600" marR="0" rtl="0" algn="l">
              <a:lnSpc>
                <a:spcPct val="100000"/>
              </a:lnSpc>
              <a:spcBef>
                <a:spcPts val="162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You can use your mouse to drag this arrow to whatever line you want in the same sub (provided it's an executable line), and execution will then continue from there.</a:t>
            </a:r>
            <a:endParaRPr/>
          </a:p>
          <a:p>
            <a:pPr indent="-342900" lvl="0" marL="355600" marR="0" rtl="0" algn="l">
              <a:lnSpc>
                <a:spcPct val="100000"/>
              </a:lnSpc>
              <a:spcBef>
                <a:spcPts val="162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This is extremely useful if you want to alter the value of something or fix a bug and then re-execute the code to see if your changes have the desired effect.</a:t>
            </a:r>
            <a:endParaRPr i="1" sz="2000">
              <a:solidFill>
                <a:schemeClr val="dk1"/>
              </a:solidFill>
              <a:latin typeface="Quattrocento Sans"/>
              <a:ea typeface="Quattrocento Sans"/>
              <a:cs typeface="Quattrocento Sans"/>
              <a:sym typeface="Quattrocento Sans"/>
            </a:endParaRPr>
          </a:p>
        </p:txBody>
      </p:sp>
      <p:pic>
        <p:nvPicPr>
          <p:cNvPr id="172" name="Google Shape;172;p7"/>
          <p:cNvPicPr preferRelativeResize="0"/>
          <p:nvPr/>
        </p:nvPicPr>
        <p:blipFill rotWithShape="1">
          <a:blip r:embed="rId3">
            <a:alphaModFix/>
          </a:blip>
          <a:srcRect b="0" l="0" r="0" t="0"/>
          <a:stretch/>
        </p:blipFill>
        <p:spPr>
          <a:xfrm>
            <a:off x="6605949" y="2589712"/>
            <a:ext cx="4610179" cy="1997036"/>
          </a:xfrm>
          <a:prstGeom prst="rect">
            <a:avLst/>
          </a:prstGeom>
          <a:noFill/>
          <a:ln>
            <a:noFill/>
          </a:ln>
        </p:spPr>
      </p:pic>
    </p:spTree>
  </p:cSld>
  <p:clrMapOvr>
    <a:masterClrMapping/>
  </p:clrMapOvr>
  <p:transition spd="slow">
    <p:push/>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8"/>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78" name="Google Shape;178;p8"/>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Checking the Value of Variables</a:t>
            </a:r>
            <a:endParaRPr b="1" i="1" sz="4400">
              <a:latin typeface="Quattrocento Sans"/>
              <a:ea typeface="Quattrocento Sans"/>
              <a:cs typeface="Quattrocento Sans"/>
              <a:sym typeface="Quattrocento Sans"/>
            </a:endParaRPr>
          </a:p>
        </p:txBody>
      </p:sp>
      <p:sp>
        <p:nvSpPr>
          <p:cNvPr id="179" name="Google Shape;179;p8"/>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180" name="Google Shape;180;p8"/>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1" name="Google Shape;181;p8"/>
          <p:cNvSpPr txBox="1"/>
          <p:nvPr/>
        </p:nvSpPr>
        <p:spPr>
          <a:xfrm>
            <a:off x="794201" y="1466536"/>
            <a:ext cx="10960264" cy="1506695"/>
          </a:xfrm>
          <a:prstGeom prst="rect">
            <a:avLst/>
          </a:prstGeom>
          <a:noFill/>
          <a:ln>
            <a:noFill/>
          </a:ln>
        </p:spPr>
        <p:txBody>
          <a:bodyPr anchorCtr="0" anchor="t" bIns="45700" lIns="91425" spcFirstLastPara="1" rIns="91425" wrap="square" tIns="45700">
            <a:spAutoFit/>
          </a:bodyPr>
          <a:lstStyle/>
          <a:p>
            <a:pPr indent="0" lvl="0" marL="12065" marR="7620" rtl="0" algn="l">
              <a:lnSpc>
                <a:spcPct val="101499"/>
              </a:lnSpc>
              <a:spcBef>
                <a:spcPts val="0"/>
              </a:spcBef>
              <a:spcAft>
                <a:spcPts val="0"/>
              </a:spcAft>
              <a:buNone/>
            </a:pPr>
            <a:r>
              <a:rPr i="1" lang="en-US" sz="2300">
                <a:solidFill>
                  <a:schemeClr val="dk1"/>
                </a:solidFill>
                <a:latin typeface="Quattrocento Sans"/>
                <a:ea typeface="Quattrocento Sans"/>
                <a:cs typeface="Quattrocento Sans"/>
                <a:sym typeface="Quattrocento Sans"/>
              </a:rPr>
              <a:t>There are a number of ways to do this, the easiest is to just hover your mouse over the variable while your are debugging:</a:t>
            </a:r>
            <a:endParaRPr/>
          </a:p>
          <a:p>
            <a:pPr indent="0" lvl="0" marL="12065" marR="7620" rtl="0" algn="l">
              <a:lnSpc>
                <a:spcPct val="101499"/>
              </a:lnSpc>
              <a:spcBef>
                <a:spcPts val="0"/>
              </a:spcBef>
              <a:spcAft>
                <a:spcPts val="0"/>
              </a:spcAft>
              <a:buNone/>
            </a:pPr>
            <a:r>
              <a:t/>
            </a:r>
            <a:endParaRPr i="1" sz="2300">
              <a:solidFill>
                <a:schemeClr val="dk1"/>
              </a:solidFill>
              <a:latin typeface="Quattrocento Sans"/>
              <a:ea typeface="Quattrocento Sans"/>
              <a:cs typeface="Quattrocento Sans"/>
              <a:sym typeface="Quattrocento Sans"/>
            </a:endParaRPr>
          </a:p>
          <a:p>
            <a:pPr indent="0" lvl="0" marL="12700" marR="6350" rtl="0" algn="l">
              <a:lnSpc>
                <a:spcPct val="101499"/>
              </a:lnSpc>
              <a:spcBef>
                <a:spcPts val="5"/>
              </a:spcBef>
              <a:spcAft>
                <a:spcPts val="0"/>
              </a:spcAft>
              <a:buNone/>
            </a:pPr>
            <a:r>
              <a:t/>
            </a:r>
            <a:endParaRPr i="1" sz="2200">
              <a:solidFill>
                <a:schemeClr val="dk1"/>
              </a:solidFill>
              <a:latin typeface="Quattrocento Sans"/>
              <a:ea typeface="Quattrocento Sans"/>
              <a:cs typeface="Quattrocento Sans"/>
              <a:sym typeface="Quattrocento Sans"/>
            </a:endParaRPr>
          </a:p>
        </p:txBody>
      </p:sp>
      <p:pic>
        <p:nvPicPr>
          <p:cNvPr id="182" name="Google Shape;182;p8"/>
          <p:cNvPicPr preferRelativeResize="0"/>
          <p:nvPr/>
        </p:nvPicPr>
        <p:blipFill rotWithShape="1">
          <a:blip r:embed="rId3">
            <a:alphaModFix/>
          </a:blip>
          <a:srcRect b="0" l="0" r="0" t="0"/>
          <a:stretch/>
        </p:blipFill>
        <p:spPr>
          <a:xfrm>
            <a:off x="3108961" y="2689288"/>
            <a:ext cx="5421544" cy="2161607"/>
          </a:xfrm>
          <a:prstGeom prst="rect">
            <a:avLst/>
          </a:prstGeom>
          <a:noFill/>
          <a:ln>
            <a:noFill/>
          </a:ln>
        </p:spPr>
      </p:pic>
    </p:spTree>
  </p:cSld>
  <p:clrMapOvr>
    <a:masterClrMapping/>
  </p:clrMapOvr>
  <p:transition spd="slow">
    <p:push/>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p9"/>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88" name="Google Shape;188;p9"/>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Checking the Value of Variables</a:t>
            </a:r>
            <a:endParaRPr b="1" i="1" sz="4400">
              <a:latin typeface="Quattrocento Sans"/>
              <a:ea typeface="Quattrocento Sans"/>
              <a:cs typeface="Quattrocento Sans"/>
              <a:sym typeface="Quattrocento Sans"/>
            </a:endParaRPr>
          </a:p>
        </p:txBody>
      </p:sp>
      <p:sp>
        <p:nvSpPr>
          <p:cNvPr id="189" name="Google Shape;189;p9"/>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190" name="Google Shape;190;p9"/>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1" name="Google Shape;191;p9"/>
          <p:cNvSpPr/>
          <p:nvPr/>
        </p:nvSpPr>
        <p:spPr>
          <a:xfrm>
            <a:off x="732503" y="1763410"/>
            <a:ext cx="6317226" cy="3511731"/>
          </a:xfrm>
          <a:prstGeom prst="rect">
            <a:avLst/>
          </a:prstGeom>
          <a:noFill/>
          <a:ln>
            <a:noFill/>
          </a:ln>
        </p:spPr>
        <p:txBody>
          <a:bodyPr anchorCtr="0" anchor="t" bIns="45700" lIns="91425" spcFirstLastPara="1" rIns="91425" wrap="square" tIns="45700">
            <a:spAutoFit/>
          </a:bodyPr>
          <a:lstStyle/>
          <a:p>
            <a:pPr indent="0" lvl="0" marL="12065" marR="7620" rtl="0" algn="l">
              <a:lnSpc>
                <a:spcPct val="101499"/>
              </a:lnSpc>
              <a:spcBef>
                <a:spcPts val="0"/>
              </a:spcBef>
              <a:spcAft>
                <a:spcPts val="0"/>
              </a:spcAft>
              <a:buNone/>
            </a:pPr>
            <a:r>
              <a:rPr b="1" i="1" lang="en-US" sz="2000" u="sng">
                <a:solidFill>
                  <a:schemeClr val="dk1"/>
                </a:solidFill>
                <a:latin typeface="Quattrocento Sans"/>
                <a:ea typeface="Quattrocento Sans"/>
                <a:cs typeface="Quattrocento Sans"/>
                <a:sym typeface="Quattrocento Sans"/>
              </a:rPr>
              <a:t>Debug.Print</a:t>
            </a:r>
            <a:endParaRPr b="1" i="1" sz="2000" u="sng">
              <a:solidFill>
                <a:schemeClr val="dk1"/>
              </a:solidFill>
              <a:latin typeface="Quattrocento Sans"/>
              <a:ea typeface="Quattrocento Sans"/>
              <a:cs typeface="Quattrocento Sans"/>
              <a:sym typeface="Quattrocento Sans"/>
            </a:endParaRPr>
          </a:p>
          <a:p>
            <a:pPr indent="0" lvl="0" marL="12065" marR="7620" rtl="0" algn="l">
              <a:lnSpc>
                <a:spcPct val="101499"/>
              </a:lnSpc>
              <a:spcBef>
                <a:spcPts val="0"/>
              </a:spcBef>
              <a:spcAft>
                <a:spcPts val="0"/>
              </a:spcAft>
              <a:buNone/>
            </a:pPr>
            <a:r>
              <a:t/>
            </a:r>
            <a:endParaRPr b="1" i="1" sz="2000" u="sng">
              <a:solidFill>
                <a:schemeClr val="dk1"/>
              </a:solidFill>
              <a:latin typeface="Quattrocento Sans"/>
              <a:ea typeface="Quattrocento Sans"/>
              <a:cs typeface="Quattrocento Sans"/>
              <a:sym typeface="Quattrocento Sans"/>
            </a:endParaRPr>
          </a:p>
          <a:p>
            <a:pPr indent="-342900" lvl="0" marL="354965" marR="7620" rtl="0" algn="l">
              <a:lnSpc>
                <a:spcPct val="101499"/>
              </a:lnSpc>
              <a:spcBef>
                <a:spcPts val="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Or you can use the Debug.Print statement. This will print the vale of a variable to the Immediate Window. CTRL + G to show the Immediate Window.</a:t>
            </a:r>
            <a:endParaRPr i="1" sz="2000">
              <a:solidFill>
                <a:schemeClr val="dk1"/>
              </a:solidFill>
              <a:latin typeface="Quattrocento Sans"/>
              <a:ea typeface="Quattrocento Sans"/>
              <a:cs typeface="Quattrocento Sans"/>
              <a:sym typeface="Quattrocento Sans"/>
            </a:endParaRPr>
          </a:p>
          <a:p>
            <a:pPr indent="-342900" lvl="0" marL="354965" marR="7620" rtl="0" algn="l">
              <a:lnSpc>
                <a:spcPct val="101499"/>
              </a:lnSpc>
              <a:spcBef>
                <a:spcPts val="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Insert the Debug.Print statement directly into your code like so:</a:t>
            </a:r>
            <a:endParaRPr i="1" sz="2000">
              <a:solidFill>
                <a:schemeClr val="dk1"/>
              </a:solidFill>
              <a:latin typeface="Quattrocento Sans"/>
              <a:ea typeface="Quattrocento Sans"/>
              <a:cs typeface="Quattrocento Sans"/>
              <a:sym typeface="Quattrocento Sans"/>
            </a:endParaRPr>
          </a:p>
          <a:p>
            <a:pPr indent="-342900" lvl="0" marL="354965" marR="7620" rtl="0" algn="l">
              <a:lnSpc>
                <a:spcPct val="101499"/>
              </a:lnSpc>
              <a:spcBef>
                <a:spcPts val="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You can also type the statement directly into the Immediate window (and hit enter) and get the variable's value</a:t>
            </a:r>
            <a:endParaRPr/>
          </a:p>
          <a:p>
            <a:pPr indent="0" lvl="0" marL="12065" marR="7620" rtl="0" algn="l">
              <a:lnSpc>
                <a:spcPct val="101499"/>
              </a:lnSpc>
              <a:spcBef>
                <a:spcPts val="0"/>
              </a:spcBef>
              <a:spcAft>
                <a:spcPts val="0"/>
              </a:spcAft>
              <a:buNone/>
            </a:pPr>
            <a:r>
              <a:t/>
            </a:r>
            <a:endParaRPr i="1" sz="2000">
              <a:solidFill>
                <a:schemeClr val="dk1"/>
              </a:solidFill>
              <a:latin typeface="Quattrocento Sans"/>
              <a:ea typeface="Quattrocento Sans"/>
              <a:cs typeface="Quattrocento Sans"/>
              <a:sym typeface="Quattrocento Sans"/>
            </a:endParaRPr>
          </a:p>
        </p:txBody>
      </p:sp>
      <p:pic>
        <p:nvPicPr>
          <p:cNvPr id="192" name="Google Shape;192;p9"/>
          <p:cNvPicPr preferRelativeResize="0"/>
          <p:nvPr/>
        </p:nvPicPr>
        <p:blipFill rotWithShape="1">
          <a:blip r:embed="rId3">
            <a:alphaModFix/>
          </a:blip>
          <a:srcRect b="0" l="0" r="0" t="0"/>
          <a:stretch/>
        </p:blipFill>
        <p:spPr>
          <a:xfrm>
            <a:off x="7088999" y="1909722"/>
            <a:ext cx="3851076" cy="2070470"/>
          </a:xfrm>
          <a:prstGeom prst="rect">
            <a:avLst/>
          </a:prstGeom>
          <a:noFill/>
          <a:ln>
            <a:noFill/>
          </a:ln>
        </p:spPr>
      </p:pic>
      <p:pic>
        <p:nvPicPr>
          <p:cNvPr id="193" name="Google Shape;193;p9"/>
          <p:cNvPicPr preferRelativeResize="0"/>
          <p:nvPr/>
        </p:nvPicPr>
        <p:blipFill rotWithShape="1">
          <a:blip r:embed="rId4">
            <a:alphaModFix/>
          </a:blip>
          <a:srcRect b="0" l="0" r="0" t="0"/>
          <a:stretch/>
        </p:blipFill>
        <p:spPr>
          <a:xfrm>
            <a:off x="7854123" y="4540817"/>
            <a:ext cx="2695283" cy="1075521"/>
          </a:xfrm>
          <a:prstGeom prst="rect">
            <a:avLst/>
          </a:prstGeom>
          <a:noFill/>
          <a:ln>
            <a:noFill/>
          </a:ln>
        </p:spPr>
      </p:pic>
    </p:spTree>
  </p:cSld>
  <p:clrMapOvr>
    <a:masterClrMapping/>
  </p:clrMapOvr>
  <p:transition spd="slow">
    <p:push/>
  </p:transition>
</p:sld>
</file>

<file path=ppt/theme/theme1.xml><?xml version="1.0" encoding="utf-8"?>
<a:theme xmlns:a="http://schemas.openxmlformats.org/drawingml/2006/main" xmlns:r="http://schemas.openxmlformats.org/officeDocument/2006/relationships" name="IAQS PPT- Zil_ Final">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2019-12-10T16:16:08Z</dcterms:created>
  <dc:creator>lokesh</dc:creator>
</cp:coreProperties>
</file>